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7" r:id="rId3"/>
  </p:sldMasterIdLst>
  <p:notesMasterIdLst>
    <p:notesMasterId r:id="rId19"/>
  </p:notesMasterIdLst>
  <p:sldIdLst>
    <p:sldId id="258" r:id="rId4"/>
    <p:sldId id="269" r:id="rId5"/>
    <p:sldId id="259" r:id="rId6"/>
    <p:sldId id="260" r:id="rId7"/>
    <p:sldId id="261" r:id="rId8"/>
    <p:sldId id="262" r:id="rId9"/>
    <p:sldId id="281" r:id="rId10"/>
    <p:sldId id="283" r:id="rId11"/>
    <p:sldId id="264" r:id="rId12"/>
    <p:sldId id="282" r:id="rId13"/>
    <p:sldId id="265" r:id="rId14"/>
    <p:sldId id="266" r:id="rId15"/>
    <p:sldId id="267" r:id="rId16"/>
    <p:sldId id="268" r:id="rId17"/>
    <p:sldId id="280" r:id="rId1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AD"/>
    <a:srgbClr val="B8E4FA"/>
    <a:srgbClr val="F05F5F"/>
    <a:srgbClr val="374756"/>
    <a:srgbClr val="00B1AC"/>
    <a:srgbClr val="10509E"/>
    <a:srgbClr val="F3F3F3"/>
    <a:srgbClr val="4E65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24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3840674067177034E-2"/>
          <c:y val="3.928840161646429E-2"/>
          <c:w val="0.96914736297188853"/>
          <c:h val="0.8854187439229099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3380281690140858E-2"/>
                  <c:y val="-7.870370370370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1D0-4C6E-9917-7E87364F1737}"/>
                </c:ext>
              </c:extLst>
            </c:dLbl>
            <c:dLbl>
              <c:idx val="2"/>
              <c:layout>
                <c:manualLayout>
                  <c:x val="0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1D0-4C6E-9917-7E87364F1737}"/>
                </c:ext>
              </c:extLst>
            </c:dLbl>
            <c:dLbl>
              <c:idx val="3"/>
              <c:layout>
                <c:manualLayout>
                  <c:x val="9.3896713615024326E-3"/>
                  <c:y val="2.3148148148148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1D0-4C6E-9917-7E87364F1737}"/>
                </c:ext>
              </c:extLst>
            </c:dLbl>
            <c:dLbl>
              <c:idx val="4"/>
              <c:layout>
                <c:manualLayout>
                  <c:x val="0"/>
                  <c:y val="6.9204152249134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1D0-4C6E-9917-7E87364F1737}"/>
                </c:ext>
              </c:extLst>
            </c:dLbl>
            <c:dLbl>
              <c:idx val="5"/>
              <c:layout>
                <c:manualLayout>
                  <c:x val="-4.190077303077089E-3"/>
                  <c:y val="8.10225275651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1D0-4C6E-9917-7E87364F17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'Datos y Gráficos'!$A$8:$G$8</c:f>
              <c:strCache>
                <c:ptCount val="7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  <c:pt idx="6">
                  <c:v>Abril</c:v>
                </c:pt>
              </c:strCache>
            </c:strRef>
          </c:cat>
          <c:val>
            <c:numRef>
              <c:f>'Datos y Gráficos'!$A$9:$G$9</c:f>
              <c:numCache>
                <c:formatCode>#,##0</c:formatCode>
                <c:ptCount val="7"/>
                <c:pt idx="0">
                  <c:v>5811.35</c:v>
                </c:pt>
                <c:pt idx="1">
                  <c:v>136502.71</c:v>
                </c:pt>
                <c:pt idx="2">
                  <c:v>330570.95</c:v>
                </c:pt>
                <c:pt idx="3">
                  <c:v>345143</c:v>
                </c:pt>
                <c:pt idx="4">
                  <c:v>429636.45999999996</c:v>
                </c:pt>
                <c:pt idx="5">
                  <c:v>495592.64</c:v>
                </c:pt>
                <c:pt idx="6">
                  <c:v>480078.54999999993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1D0-4C6E-9917-7E87364F17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4255752"/>
        <c:axId val="324256080"/>
      </c:lineChart>
      <c:catAx>
        <c:axId val="324255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24256080"/>
        <c:crosses val="autoZero"/>
        <c:auto val="1"/>
        <c:lblAlgn val="ctr"/>
        <c:lblOffset val="100"/>
        <c:noMultiLvlLbl val="0"/>
      </c:catAx>
      <c:valAx>
        <c:axId val="32425608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24255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3A9A3-8EEF-4064-B925-51A70242525D}" type="datetimeFigureOut">
              <a:rPr lang="es-AR" smtClean="0"/>
              <a:t>1/6/2018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DFD91-0CE0-4D6F-9579-7288DC41D39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440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0965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GB"/>
              <a:t>Clari, te compartí las pantallas</a:t>
            </a:r>
          </a:p>
        </p:txBody>
      </p:sp>
    </p:spTree>
    <p:extLst>
      <p:ext uri="{BB962C8B-B14F-4D97-AF65-F5344CB8AC3E}">
        <p14:creationId xmlns:p14="http://schemas.microsoft.com/office/powerpoint/2010/main" val="926140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GB"/>
              <a:t>Clari, te compartí las pantallas</a:t>
            </a:r>
          </a:p>
        </p:txBody>
      </p:sp>
    </p:spTree>
    <p:extLst>
      <p:ext uri="{BB962C8B-B14F-4D97-AF65-F5344CB8AC3E}">
        <p14:creationId xmlns:p14="http://schemas.microsoft.com/office/powerpoint/2010/main" val="1734872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9008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600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6892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GB"/>
              <a:t>REFERENCIA: VERDE EXPERTADOR Y ROJO COURIER</a:t>
            </a:r>
          </a:p>
        </p:txBody>
      </p:sp>
    </p:spTree>
    <p:extLst>
      <p:ext uri="{BB962C8B-B14F-4D97-AF65-F5344CB8AC3E}">
        <p14:creationId xmlns:p14="http://schemas.microsoft.com/office/powerpoint/2010/main" val="2112225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7332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7774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801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268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693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6933"/>
            </a:lvl1pPr>
            <a:lvl2pPr lvl="1" algn="ctr">
              <a:spcBef>
                <a:spcPts val="0"/>
              </a:spcBef>
              <a:buSzPts val="5200"/>
              <a:buNone/>
              <a:defRPr sz="6933"/>
            </a:lvl2pPr>
            <a:lvl3pPr lvl="2" algn="ctr">
              <a:spcBef>
                <a:spcPts val="0"/>
              </a:spcBef>
              <a:buSzPts val="5200"/>
              <a:buNone/>
              <a:defRPr sz="6933"/>
            </a:lvl3pPr>
            <a:lvl4pPr lvl="3" algn="ctr">
              <a:spcBef>
                <a:spcPts val="0"/>
              </a:spcBef>
              <a:buSzPts val="5200"/>
              <a:buNone/>
              <a:defRPr sz="6933"/>
            </a:lvl4pPr>
            <a:lvl5pPr lvl="4" algn="ctr">
              <a:spcBef>
                <a:spcPts val="0"/>
              </a:spcBef>
              <a:buSzPts val="5200"/>
              <a:buNone/>
              <a:defRPr sz="6933"/>
            </a:lvl5pPr>
            <a:lvl6pPr lvl="5" algn="ctr">
              <a:spcBef>
                <a:spcPts val="0"/>
              </a:spcBef>
              <a:buSzPts val="5200"/>
              <a:buNone/>
              <a:defRPr sz="6933"/>
            </a:lvl6pPr>
            <a:lvl7pPr lvl="6" algn="ctr">
              <a:spcBef>
                <a:spcPts val="0"/>
              </a:spcBef>
              <a:buSzPts val="5200"/>
              <a:buNone/>
              <a:defRPr sz="6933"/>
            </a:lvl7pPr>
            <a:lvl8pPr lvl="7" algn="ctr">
              <a:spcBef>
                <a:spcPts val="0"/>
              </a:spcBef>
              <a:buSzPts val="5200"/>
              <a:buNone/>
              <a:defRPr sz="6933"/>
            </a:lvl8pPr>
            <a:lvl9pPr lvl="8" algn="ctr">
              <a:spcBef>
                <a:spcPts val="0"/>
              </a:spcBef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70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37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215115" y="678761"/>
            <a:ext cx="5761600" cy="3192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ts val="600"/>
              <a:buFont typeface="Arial"/>
              <a:buNone/>
              <a:defRPr sz="1067"/>
            </a:lvl2pPr>
            <a:lvl3pPr lvl="2" indent="0" rtl="0">
              <a:spcBef>
                <a:spcPts val="0"/>
              </a:spcBef>
              <a:buSzPts val="600"/>
              <a:buFont typeface="Arial"/>
              <a:buNone/>
              <a:defRPr sz="1067"/>
            </a:lvl3pPr>
            <a:lvl4pPr lvl="3" indent="0" rtl="0">
              <a:spcBef>
                <a:spcPts val="0"/>
              </a:spcBef>
              <a:buSzPts val="600"/>
              <a:buFont typeface="Arial"/>
              <a:buNone/>
              <a:defRPr sz="1067"/>
            </a:lvl4pPr>
            <a:lvl5pPr lvl="4" indent="0" rtl="0">
              <a:spcBef>
                <a:spcPts val="0"/>
              </a:spcBef>
              <a:buSzPts val="600"/>
              <a:buFont typeface="Arial"/>
              <a:buNone/>
              <a:defRPr sz="1067"/>
            </a:lvl5pPr>
            <a:lvl6pPr lvl="5" indent="0" rtl="0">
              <a:spcBef>
                <a:spcPts val="0"/>
              </a:spcBef>
              <a:buSzPts val="600"/>
              <a:buFont typeface="Arial"/>
              <a:buNone/>
              <a:defRPr sz="1067"/>
            </a:lvl6pPr>
            <a:lvl7pPr lvl="6" indent="0" rtl="0">
              <a:spcBef>
                <a:spcPts val="0"/>
              </a:spcBef>
              <a:buSzPts val="600"/>
              <a:buFont typeface="Arial"/>
              <a:buNone/>
              <a:defRPr sz="1067"/>
            </a:lvl7pPr>
            <a:lvl8pPr lvl="7" indent="0" rtl="0">
              <a:spcBef>
                <a:spcPts val="0"/>
              </a:spcBef>
              <a:buSzPts val="600"/>
              <a:buFont typeface="Arial"/>
              <a:buNone/>
              <a:defRPr sz="1067"/>
            </a:lvl8pPr>
            <a:lvl9pPr lvl="8" indent="0" rtl="0">
              <a:spcBef>
                <a:spcPts val="0"/>
              </a:spcBef>
              <a:buSzPts val="600"/>
              <a:buFont typeface="Arial"/>
              <a:buNone/>
              <a:defRPr sz="1067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09600" y="1577339"/>
            <a:ext cx="10972800" cy="45264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7092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58786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29713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006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88499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659425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947285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18211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145281" y="6377947"/>
            <a:ext cx="3901600" cy="3428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7092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58786" marR="0" lvl="2" indent="-169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29713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006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388499" marR="0" lvl="5" indent="-169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59425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47285" marR="0" lvl="7" indent="-169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18211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09600" y="6377947"/>
            <a:ext cx="2804000" cy="3428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7092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58786" marR="0" lvl="2" indent="-169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29713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006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388499" marR="0" lvl="5" indent="-169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59425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47285" marR="0" lvl="7" indent="-169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18211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778240" y="6377947"/>
            <a:ext cx="2804000" cy="342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r">
              <a:buClr>
                <a:srgbClr val="888888"/>
              </a:buClr>
            </a:pPr>
            <a:fld id="{00000000-1234-1234-1234-123412341234}" type="slidenum">
              <a:rPr lang="en-GB" sz="1067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</a:pPr>
              <a:t>‹Nº›</a:t>
            </a:fld>
            <a:endParaRPr lang="en-GB" sz="1067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2427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585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718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2800"/>
              <a:buNone/>
              <a:defRPr/>
            </a:lvl1pPr>
            <a:lvl2pPr lvl="1" rtl="0">
              <a:spcBef>
                <a:spcPts val="0"/>
              </a:spcBef>
              <a:buSzPts val="2800"/>
              <a:buNone/>
              <a:defRPr/>
            </a:lvl2pPr>
            <a:lvl3pPr lvl="2" rtl="0">
              <a:spcBef>
                <a:spcPts val="0"/>
              </a:spcBef>
              <a:buSzPts val="2800"/>
              <a:buNone/>
              <a:defRPr/>
            </a:lvl3pPr>
            <a:lvl4pPr lvl="3" rtl="0">
              <a:spcBef>
                <a:spcPts val="0"/>
              </a:spcBef>
              <a:buSzPts val="2800"/>
              <a:buNone/>
              <a:defRPr/>
            </a:lvl4pPr>
            <a:lvl5pPr lvl="4" rtl="0">
              <a:spcBef>
                <a:spcPts val="0"/>
              </a:spcBef>
              <a:buSzPts val="2800"/>
              <a:buNone/>
              <a:defRPr/>
            </a:lvl5pPr>
            <a:lvl6pPr lvl="5" rtl="0">
              <a:spcBef>
                <a:spcPts val="0"/>
              </a:spcBef>
              <a:buSzPts val="2800"/>
              <a:buNone/>
              <a:defRPr/>
            </a:lvl6pPr>
            <a:lvl7pPr lvl="6" rtl="0">
              <a:spcBef>
                <a:spcPts val="0"/>
              </a:spcBef>
              <a:buSzPts val="2800"/>
              <a:buNone/>
              <a:defRPr/>
            </a:lvl7pPr>
            <a:lvl8pPr lvl="7" rtl="0">
              <a:spcBef>
                <a:spcPts val="0"/>
              </a:spcBef>
              <a:buSzPts val="2800"/>
              <a:buNone/>
              <a:defRPr/>
            </a:lvl8pPr>
            <a:lvl9pPr lvl="8" rtl="0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800"/>
              <a:buChar char="●"/>
              <a:defRPr/>
            </a:lvl1pPr>
            <a:lvl2pPr lvl="1" rtl="0">
              <a:spcBef>
                <a:spcPts val="0"/>
              </a:spcBef>
              <a:buSzPts val="1400"/>
              <a:buChar char="○"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209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2800"/>
              <a:buNone/>
              <a:defRPr/>
            </a:lvl1pPr>
            <a:lvl2pPr lvl="1" rtl="0">
              <a:spcBef>
                <a:spcPts val="0"/>
              </a:spcBef>
              <a:buSzPts val="2800"/>
              <a:buNone/>
              <a:defRPr/>
            </a:lvl2pPr>
            <a:lvl3pPr lvl="2" rtl="0">
              <a:spcBef>
                <a:spcPts val="0"/>
              </a:spcBef>
              <a:buSzPts val="2800"/>
              <a:buNone/>
              <a:defRPr/>
            </a:lvl3pPr>
            <a:lvl4pPr lvl="3" rtl="0">
              <a:spcBef>
                <a:spcPts val="0"/>
              </a:spcBef>
              <a:buSzPts val="2800"/>
              <a:buNone/>
              <a:defRPr/>
            </a:lvl4pPr>
            <a:lvl5pPr lvl="4" rtl="0">
              <a:spcBef>
                <a:spcPts val="0"/>
              </a:spcBef>
              <a:buSzPts val="2800"/>
              <a:buNone/>
              <a:defRPr/>
            </a:lvl5pPr>
            <a:lvl6pPr lvl="5" rtl="0">
              <a:spcBef>
                <a:spcPts val="0"/>
              </a:spcBef>
              <a:buSzPts val="2800"/>
              <a:buNone/>
              <a:defRPr/>
            </a:lvl6pPr>
            <a:lvl7pPr lvl="6" rtl="0">
              <a:spcBef>
                <a:spcPts val="0"/>
              </a:spcBef>
              <a:buSzPts val="2800"/>
              <a:buNone/>
              <a:defRPr/>
            </a:lvl7pPr>
            <a:lvl8pPr lvl="7" rtl="0">
              <a:spcBef>
                <a:spcPts val="0"/>
              </a:spcBef>
              <a:buSzPts val="2800"/>
              <a:buNone/>
              <a:defRPr/>
            </a:lvl8pPr>
            <a:lvl9pPr lvl="8" rtl="0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400"/>
              <a:buChar char="●"/>
              <a:defRPr sz="1867"/>
            </a:lvl1pPr>
            <a:lvl2pPr lvl="1" rtl="0">
              <a:spcBef>
                <a:spcPts val="0"/>
              </a:spcBef>
              <a:buSzPts val="1200"/>
              <a:buChar char="○"/>
              <a:defRPr sz="1600"/>
            </a:lvl2pPr>
            <a:lvl3pPr lvl="2" rtl="0">
              <a:spcBef>
                <a:spcPts val="0"/>
              </a:spcBef>
              <a:buSzPts val="1200"/>
              <a:buChar char="■"/>
              <a:defRPr sz="1600"/>
            </a:lvl3pPr>
            <a:lvl4pPr lvl="3" rtl="0">
              <a:spcBef>
                <a:spcPts val="0"/>
              </a:spcBef>
              <a:buSzPts val="1200"/>
              <a:buChar char="●"/>
              <a:defRPr sz="1600"/>
            </a:lvl4pPr>
            <a:lvl5pPr lvl="4" rtl="0">
              <a:spcBef>
                <a:spcPts val="0"/>
              </a:spcBef>
              <a:buSzPts val="1200"/>
              <a:buChar char="○"/>
              <a:defRPr sz="1600"/>
            </a:lvl5pPr>
            <a:lvl6pPr lvl="5" rtl="0">
              <a:spcBef>
                <a:spcPts val="0"/>
              </a:spcBef>
              <a:buSzPts val="1200"/>
              <a:buChar char="■"/>
              <a:defRPr sz="1600"/>
            </a:lvl6pPr>
            <a:lvl7pPr lvl="6" rtl="0">
              <a:spcBef>
                <a:spcPts val="0"/>
              </a:spcBef>
              <a:buSzPts val="1200"/>
              <a:buChar char="●"/>
              <a:defRPr sz="1600"/>
            </a:lvl7pPr>
            <a:lvl8pPr lvl="7" rtl="0">
              <a:spcBef>
                <a:spcPts val="0"/>
              </a:spcBef>
              <a:buSzPts val="1200"/>
              <a:buChar char="○"/>
              <a:defRPr sz="1600"/>
            </a:lvl8pPr>
            <a:lvl9pPr lvl="8" rtl="0">
              <a:spcBef>
                <a:spcPts val="0"/>
              </a:spcBef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400"/>
              <a:buChar char="●"/>
              <a:defRPr sz="1867"/>
            </a:lvl1pPr>
            <a:lvl2pPr lvl="1" rtl="0">
              <a:spcBef>
                <a:spcPts val="0"/>
              </a:spcBef>
              <a:buSzPts val="1200"/>
              <a:buChar char="○"/>
              <a:defRPr sz="1600"/>
            </a:lvl2pPr>
            <a:lvl3pPr lvl="2" rtl="0">
              <a:spcBef>
                <a:spcPts val="0"/>
              </a:spcBef>
              <a:buSzPts val="1200"/>
              <a:buChar char="■"/>
              <a:defRPr sz="1600"/>
            </a:lvl3pPr>
            <a:lvl4pPr lvl="3" rtl="0">
              <a:spcBef>
                <a:spcPts val="0"/>
              </a:spcBef>
              <a:buSzPts val="1200"/>
              <a:buChar char="●"/>
              <a:defRPr sz="1600"/>
            </a:lvl4pPr>
            <a:lvl5pPr lvl="4" rtl="0">
              <a:spcBef>
                <a:spcPts val="0"/>
              </a:spcBef>
              <a:buSzPts val="1200"/>
              <a:buChar char="○"/>
              <a:defRPr sz="1600"/>
            </a:lvl5pPr>
            <a:lvl6pPr lvl="5" rtl="0">
              <a:spcBef>
                <a:spcPts val="0"/>
              </a:spcBef>
              <a:buSzPts val="1200"/>
              <a:buChar char="■"/>
              <a:defRPr sz="1600"/>
            </a:lvl6pPr>
            <a:lvl7pPr lvl="6" rtl="0">
              <a:spcBef>
                <a:spcPts val="0"/>
              </a:spcBef>
              <a:buSzPts val="1200"/>
              <a:buChar char="●"/>
              <a:defRPr sz="1600"/>
            </a:lvl7pPr>
            <a:lvl8pPr lvl="7" rtl="0">
              <a:spcBef>
                <a:spcPts val="0"/>
              </a:spcBef>
              <a:buSzPts val="1200"/>
              <a:buChar char="○"/>
              <a:defRPr sz="1600"/>
            </a:lvl8pPr>
            <a:lvl9pPr lvl="8" rtl="0">
              <a:spcBef>
                <a:spcPts val="0"/>
              </a:spcBef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452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2800"/>
              <a:buNone/>
              <a:defRPr/>
            </a:lvl1pPr>
            <a:lvl2pPr lvl="1" rtl="0">
              <a:spcBef>
                <a:spcPts val="0"/>
              </a:spcBef>
              <a:buSzPts val="2800"/>
              <a:buNone/>
              <a:defRPr/>
            </a:lvl2pPr>
            <a:lvl3pPr lvl="2" rtl="0">
              <a:spcBef>
                <a:spcPts val="0"/>
              </a:spcBef>
              <a:buSzPts val="2800"/>
              <a:buNone/>
              <a:defRPr/>
            </a:lvl3pPr>
            <a:lvl4pPr lvl="3" rtl="0">
              <a:spcBef>
                <a:spcPts val="0"/>
              </a:spcBef>
              <a:buSzPts val="2800"/>
              <a:buNone/>
              <a:defRPr/>
            </a:lvl4pPr>
            <a:lvl5pPr lvl="4" rtl="0">
              <a:spcBef>
                <a:spcPts val="0"/>
              </a:spcBef>
              <a:buSzPts val="2800"/>
              <a:buNone/>
              <a:defRPr/>
            </a:lvl5pPr>
            <a:lvl6pPr lvl="5" rtl="0">
              <a:spcBef>
                <a:spcPts val="0"/>
              </a:spcBef>
              <a:buSzPts val="2800"/>
              <a:buNone/>
              <a:defRPr/>
            </a:lvl6pPr>
            <a:lvl7pPr lvl="6" rtl="0">
              <a:spcBef>
                <a:spcPts val="0"/>
              </a:spcBef>
              <a:buSzPts val="2800"/>
              <a:buNone/>
              <a:defRPr/>
            </a:lvl7pPr>
            <a:lvl8pPr lvl="7" rtl="0">
              <a:spcBef>
                <a:spcPts val="0"/>
              </a:spcBef>
              <a:buSzPts val="2800"/>
              <a:buNone/>
              <a:defRPr/>
            </a:lvl8pPr>
            <a:lvl9pPr lvl="8" rtl="0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302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ts val="2400"/>
              <a:buNone/>
              <a:defRPr sz="3200"/>
            </a:lvl1pPr>
            <a:lvl2pPr lvl="1" rtl="0">
              <a:spcBef>
                <a:spcPts val="0"/>
              </a:spcBef>
              <a:buSzPts val="2400"/>
              <a:buNone/>
              <a:defRPr sz="3200"/>
            </a:lvl2pPr>
            <a:lvl3pPr lvl="2" rtl="0">
              <a:spcBef>
                <a:spcPts val="0"/>
              </a:spcBef>
              <a:buSzPts val="2400"/>
              <a:buNone/>
              <a:defRPr sz="3200"/>
            </a:lvl3pPr>
            <a:lvl4pPr lvl="3" rtl="0">
              <a:spcBef>
                <a:spcPts val="0"/>
              </a:spcBef>
              <a:buSzPts val="2400"/>
              <a:buNone/>
              <a:defRPr sz="3200"/>
            </a:lvl4pPr>
            <a:lvl5pPr lvl="4" rtl="0">
              <a:spcBef>
                <a:spcPts val="0"/>
              </a:spcBef>
              <a:buSzPts val="2400"/>
              <a:buNone/>
              <a:defRPr sz="3200"/>
            </a:lvl5pPr>
            <a:lvl6pPr lvl="5" rtl="0">
              <a:spcBef>
                <a:spcPts val="0"/>
              </a:spcBef>
              <a:buSzPts val="2400"/>
              <a:buNone/>
              <a:defRPr sz="3200"/>
            </a:lvl6pPr>
            <a:lvl7pPr lvl="6" rtl="0">
              <a:spcBef>
                <a:spcPts val="0"/>
              </a:spcBef>
              <a:buSzPts val="2400"/>
              <a:buNone/>
              <a:defRPr sz="3200"/>
            </a:lvl7pPr>
            <a:lvl8pPr lvl="7" rtl="0">
              <a:spcBef>
                <a:spcPts val="0"/>
              </a:spcBef>
              <a:buSzPts val="2400"/>
              <a:buNone/>
              <a:defRPr sz="3200"/>
            </a:lvl8pPr>
            <a:lvl9pPr lvl="8" rtl="0">
              <a:spcBef>
                <a:spcPts val="0"/>
              </a:spcBef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200"/>
              <a:buChar char="●"/>
              <a:defRPr sz="1600"/>
            </a:lvl1pPr>
            <a:lvl2pPr lvl="1" rtl="0">
              <a:spcBef>
                <a:spcPts val="0"/>
              </a:spcBef>
              <a:buSzPts val="1200"/>
              <a:buChar char="○"/>
              <a:defRPr sz="1600"/>
            </a:lvl2pPr>
            <a:lvl3pPr lvl="2" rtl="0">
              <a:spcBef>
                <a:spcPts val="0"/>
              </a:spcBef>
              <a:buSzPts val="1200"/>
              <a:buChar char="■"/>
              <a:defRPr sz="1600"/>
            </a:lvl3pPr>
            <a:lvl4pPr lvl="3" rtl="0">
              <a:spcBef>
                <a:spcPts val="0"/>
              </a:spcBef>
              <a:buSzPts val="1200"/>
              <a:buChar char="●"/>
              <a:defRPr sz="1600"/>
            </a:lvl4pPr>
            <a:lvl5pPr lvl="4" rtl="0">
              <a:spcBef>
                <a:spcPts val="0"/>
              </a:spcBef>
              <a:buSzPts val="1200"/>
              <a:buChar char="○"/>
              <a:defRPr sz="1600"/>
            </a:lvl5pPr>
            <a:lvl6pPr lvl="5" rtl="0">
              <a:spcBef>
                <a:spcPts val="0"/>
              </a:spcBef>
              <a:buSzPts val="1200"/>
              <a:buChar char="■"/>
              <a:defRPr sz="1600"/>
            </a:lvl6pPr>
            <a:lvl7pPr lvl="6" rtl="0">
              <a:spcBef>
                <a:spcPts val="0"/>
              </a:spcBef>
              <a:buSzPts val="1200"/>
              <a:buChar char="●"/>
              <a:defRPr sz="1600"/>
            </a:lvl7pPr>
            <a:lvl8pPr lvl="7" rtl="0">
              <a:spcBef>
                <a:spcPts val="0"/>
              </a:spcBef>
              <a:buSzPts val="1200"/>
              <a:buChar char="○"/>
              <a:defRPr sz="1600"/>
            </a:lvl8pPr>
            <a:lvl9pPr lvl="8" rtl="0">
              <a:spcBef>
                <a:spcPts val="0"/>
              </a:spcBef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006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ts val="4800"/>
              <a:buNone/>
              <a:defRPr sz="6400"/>
            </a:lvl1pPr>
            <a:lvl2pPr lvl="1" rtl="0">
              <a:spcBef>
                <a:spcPts val="0"/>
              </a:spcBef>
              <a:buSzPts val="4800"/>
              <a:buNone/>
              <a:defRPr sz="6400"/>
            </a:lvl2pPr>
            <a:lvl3pPr lvl="2" rtl="0">
              <a:spcBef>
                <a:spcPts val="0"/>
              </a:spcBef>
              <a:buSzPts val="4800"/>
              <a:buNone/>
              <a:defRPr sz="6400"/>
            </a:lvl3pPr>
            <a:lvl4pPr lvl="3" rtl="0">
              <a:spcBef>
                <a:spcPts val="0"/>
              </a:spcBef>
              <a:buSzPts val="4800"/>
              <a:buNone/>
              <a:defRPr sz="6400"/>
            </a:lvl4pPr>
            <a:lvl5pPr lvl="4" rtl="0">
              <a:spcBef>
                <a:spcPts val="0"/>
              </a:spcBef>
              <a:buSzPts val="4800"/>
              <a:buNone/>
              <a:defRPr sz="6400"/>
            </a:lvl5pPr>
            <a:lvl6pPr lvl="5" rtl="0">
              <a:spcBef>
                <a:spcPts val="0"/>
              </a:spcBef>
              <a:buSzPts val="4800"/>
              <a:buNone/>
              <a:defRPr sz="6400"/>
            </a:lvl6pPr>
            <a:lvl7pPr lvl="6" rtl="0">
              <a:spcBef>
                <a:spcPts val="0"/>
              </a:spcBef>
              <a:buSzPts val="4800"/>
              <a:buNone/>
              <a:defRPr sz="6400"/>
            </a:lvl7pPr>
            <a:lvl8pPr lvl="7" rtl="0">
              <a:spcBef>
                <a:spcPts val="0"/>
              </a:spcBef>
              <a:buSzPts val="4800"/>
              <a:buNone/>
              <a:defRPr sz="6400"/>
            </a:lvl8pPr>
            <a:lvl9pPr lvl="8" rtl="0">
              <a:spcBef>
                <a:spcPts val="0"/>
              </a:spcBef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270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ts val="1800"/>
              <a:buChar char="●"/>
              <a:defRPr/>
            </a:lvl1pPr>
            <a:lvl2pPr lvl="1" rtl="0">
              <a:spcBef>
                <a:spcPts val="0"/>
              </a:spcBef>
              <a:buSzPts val="1400"/>
              <a:buChar char="○"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71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294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310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ts val="12000"/>
              <a:buNone/>
              <a:defRPr sz="16000"/>
            </a:lvl1pPr>
            <a:lvl2pPr lvl="1" algn="ctr" rtl="0">
              <a:spcBef>
                <a:spcPts val="0"/>
              </a:spcBef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SzPts val="1800"/>
              <a:buChar char="●"/>
              <a:defRPr/>
            </a:lvl1pPr>
            <a:lvl2pPr lvl="1" algn="ctr" rtl="0">
              <a:spcBef>
                <a:spcPts val="0"/>
              </a:spcBef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054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379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215115" y="678761"/>
            <a:ext cx="5761600" cy="3192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ts val="600"/>
              <a:buFont typeface="Arial"/>
              <a:buNone/>
              <a:defRPr sz="1067"/>
            </a:lvl2pPr>
            <a:lvl3pPr lvl="2" indent="0" rtl="0">
              <a:spcBef>
                <a:spcPts val="0"/>
              </a:spcBef>
              <a:buSzPts val="600"/>
              <a:buFont typeface="Arial"/>
              <a:buNone/>
              <a:defRPr sz="1067"/>
            </a:lvl3pPr>
            <a:lvl4pPr lvl="3" indent="0" rtl="0">
              <a:spcBef>
                <a:spcPts val="0"/>
              </a:spcBef>
              <a:buSzPts val="600"/>
              <a:buFont typeface="Arial"/>
              <a:buNone/>
              <a:defRPr sz="1067"/>
            </a:lvl4pPr>
            <a:lvl5pPr lvl="4" indent="0" rtl="0">
              <a:spcBef>
                <a:spcPts val="0"/>
              </a:spcBef>
              <a:buSzPts val="600"/>
              <a:buFont typeface="Arial"/>
              <a:buNone/>
              <a:defRPr sz="1067"/>
            </a:lvl5pPr>
            <a:lvl6pPr lvl="5" indent="0" rtl="0">
              <a:spcBef>
                <a:spcPts val="0"/>
              </a:spcBef>
              <a:buSzPts val="600"/>
              <a:buFont typeface="Arial"/>
              <a:buNone/>
              <a:defRPr sz="1067"/>
            </a:lvl6pPr>
            <a:lvl7pPr lvl="6" indent="0" rtl="0">
              <a:spcBef>
                <a:spcPts val="0"/>
              </a:spcBef>
              <a:buSzPts val="600"/>
              <a:buFont typeface="Arial"/>
              <a:buNone/>
              <a:defRPr sz="1067"/>
            </a:lvl7pPr>
            <a:lvl8pPr lvl="7" indent="0" rtl="0">
              <a:spcBef>
                <a:spcPts val="0"/>
              </a:spcBef>
              <a:buSzPts val="600"/>
              <a:buFont typeface="Arial"/>
              <a:buNone/>
              <a:defRPr sz="1067"/>
            </a:lvl8pPr>
            <a:lvl9pPr lvl="8" indent="0" rtl="0">
              <a:spcBef>
                <a:spcPts val="0"/>
              </a:spcBef>
              <a:buSzPts val="600"/>
              <a:buFont typeface="Arial"/>
              <a:buNone/>
              <a:defRPr sz="1067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09600" y="1577339"/>
            <a:ext cx="10972800" cy="45264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7092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58786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29713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006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88499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659425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947285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18211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4145281" y="6377947"/>
            <a:ext cx="3901600" cy="3428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7092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58786" marR="0" lvl="2" indent="-169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29713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006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388499" marR="0" lvl="5" indent="-169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59425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47285" marR="0" lvl="7" indent="-169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18211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609600" y="6377947"/>
            <a:ext cx="2804000" cy="3428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7092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58786" marR="0" lvl="2" indent="-169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29713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006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388499" marR="0" lvl="5" indent="-169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59425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47285" marR="0" lvl="7" indent="-169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18211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778240" y="6377947"/>
            <a:ext cx="2804000" cy="342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r">
              <a:buClr>
                <a:srgbClr val="888888"/>
              </a:buClr>
            </a:pPr>
            <a:fld id="{00000000-1234-1234-1234-123412341234}" type="slidenum">
              <a:rPr lang="en-GB" sz="1067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</a:pPr>
              <a:t>‹Nº›</a:t>
            </a:fld>
            <a:endParaRPr lang="en-GB" sz="1067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9796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6933"/>
            </a:lvl1pPr>
            <a:lvl2pPr lvl="1" algn="ctr">
              <a:spcBef>
                <a:spcPts val="0"/>
              </a:spcBef>
              <a:buSzPct val="100000"/>
              <a:defRPr sz="6933"/>
            </a:lvl2pPr>
            <a:lvl3pPr lvl="2" algn="ctr">
              <a:spcBef>
                <a:spcPts val="0"/>
              </a:spcBef>
              <a:buSzPct val="100000"/>
              <a:defRPr sz="6933"/>
            </a:lvl3pPr>
            <a:lvl4pPr lvl="3" algn="ctr">
              <a:spcBef>
                <a:spcPts val="0"/>
              </a:spcBef>
              <a:buSzPct val="100000"/>
              <a:defRPr sz="6933"/>
            </a:lvl4pPr>
            <a:lvl5pPr lvl="4" algn="ctr">
              <a:spcBef>
                <a:spcPts val="0"/>
              </a:spcBef>
              <a:buSzPct val="100000"/>
              <a:defRPr sz="6933"/>
            </a:lvl5pPr>
            <a:lvl6pPr lvl="5" algn="ctr">
              <a:spcBef>
                <a:spcPts val="0"/>
              </a:spcBef>
              <a:buSzPct val="100000"/>
              <a:defRPr sz="6933"/>
            </a:lvl6pPr>
            <a:lvl7pPr lvl="6" algn="ctr">
              <a:spcBef>
                <a:spcPts val="0"/>
              </a:spcBef>
              <a:buSzPct val="100000"/>
              <a:defRPr sz="6933"/>
            </a:lvl7pPr>
            <a:lvl8pPr lvl="7" algn="ctr">
              <a:spcBef>
                <a:spcPts val="0"/>
              </a:spcBef>
              <a:buSzPct val="100000"/>
              <a:defRPr sz="6933"/>
            </a:lvl8pPr>
            <a:lvl9pPr lvl="8" algn="ctr">
              <a:spcBef>
                <a:spcPts val="0"/>
              </a:spcBef>
              <a:buSzPct val="100000"/>
              <a:defRPr sz="6933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974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49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67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67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661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8720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120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49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867"/>
            </a:lvl1pPr>
            <a:lvl2pPr lvl="1">
              <a:spcBef>
                <a:spcPts val="0"/>
              </a:spcBef>
              <a:buSzPts val="1200"/>
              <a:buChar char="○"/>
              <a:defRPr sz="1600"/>
            </a:lvl2pPr>
            <a:lvl3pPr lvl="2">
              <a:spcBef>
                <a:spcPts val="0"/>
              </a:spcBef>
              <a:buSzPts val="1200"/>
              <a:buChar char="■"/>
              <a:defRPr sz="1600"/>
            </a:lvl3pPr>
            <a:lvl4pPr lvl="3">
              <a:spcBef>
                <a:spcPts val="0"/>
              </a:spcBef>
              <a:buSzPts val="1200"/>
              <a:buChar char="●"/>
              <a:defRPr sz="1600"/>
            </a:lvl4pPr>
            <a:lvl5pPr lvl="4">
              <a:spcBef>
                <a:spcPts val="0"/>
              </a:spcBef>
              <a:buSzPts val="1200"/>
              <a:buChar char="○"/>
              <a:defRPr sz="1600"/>
            </a:lvl5pPr>
            <a:lvl6pPr lvl="5">
              <a:spcBef>
                <a:spcPts val="0"/>
              </a:spcBef>
              <a:buSzPts val="1200"/>
              <a:buChar char="■"/>
              <a:defRPr sz="1600"/>
            </a:lvl6pPr>
            <a:lvl7pPr lvl="6">
              <a:spcBef>
                <a:spcPts val="0"/>
              </a:spcBef>
              <a:buSzPts val="1200"/>
              <a:buChar char="●"/>
              <a:defRPr sz="1600"/>
            </a:lvl7pPr>
            <a:lvl8pPr lvl="7">
              <a:spcBef>
                <a:spcPts val="0"/>
              </a:spcBef>
              <a:buSzPts val="1200"/>
              <a:buChar char="○"/>
              <a:defRPr sz="1600"/>
            </a:lvl8pPr>
            <a:lvl9pPr lvl="8">
              <a:spcBef>
                <a:spcPts val="0"/>
              </a:spcBef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867"/>
            </a:lvl1pPr>
            <a:lvl2pPr lvl="1">
              <a:spcBef>
                <a:spcPts val="0"/>
              </a:spcBef>
              <a:buSzPts val="1200"/>
              <a:buChar char="○"/>
              <a:defRPr sz="1600"/>
            </a:lvl2pPr>
            <a:lvl3pPr lvl="2">
              <a:spcBef>
                <a:spcPts val="0"/>
              </a:spcBef>
              <a:buSzPts val="1200"/>
              <a:buChar char="■"/>
              <a:defRPr sz="1600"/>
            </a:lvl3pPr>
            <a:lvl4pPr lvl="3">
              <a:spcBef>
                <a:spcPts val="0"/>
              </a:spcBef>
              <a:buSzPts val="1200"/>
              <a:buChar char="●"/>
              <a:defRPr sz="1600"/>
            </a:lvl4pPr>
            <a:lvl5pPr lvl="4">
              <a:spcBef>
                <a:spcPts val="0"/>
              </a:spcBef>
              <a:buSzPts val="1200"/>
              <a:buChar char="○"/>
              <a:defRPr sz="1600"/>
            </a:lvl5pPr>
            <a:lvl6pPr lvl="5">
              <a:spcBef>
                <a:spcPts val="0"/>
              </a:spcBef>
              <a:buSzPts val="1200"/>
              <a:buChar char="■"/>
              <a:defRPr sz="1600"/>
            </a:lvl6pPr>
            <a:lvl7pPr lvl="6">
              <a:spcBef>
                <a:spcPts val="0"/>
              </a:spcBef>
              <a:buSzPts val="1200"/>
              <a:buChar char="●"/>
              <a:defRPr sz="1600"/>
            </a:lvl7pPr>
            <a:lvl8pPr lvl="7">
              <a:spcBef>
                <a:spcPts val="0"/>
              </a:spcBef>
              <a:buSzPts val="1200"/>
              <a:buChar char="○"/>
              <a:defRPr sz="1600"/>
            </a:lvl8pPr>
            <a:lvl9pPr lvl="8">
              <a:spcBef>
                <a:spcPts val="0"/>
              </a:spcBef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601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415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835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656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155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215115" y="678761"/>
            <a:ext cx="5761600" cy="3192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ct val="75000"/>
              <a:buFont typeface="Arial"/>
              <a:buNone/>
              <a:defRPr sz="1067"/>
            </a:lvl2pPr>
            <a:lvl3pPr lvl="2" indent="0" rtl="0">
              <a:spcBef>
                <a:spcPts val="0"/>
              </a:spcBef>
              <a:buSzPct val="75000"/>
              <a:buFont typeface="Arial"/>
              <a:buNone/>
              <a:defRPr sz="1067"/>
            </a:lvl3pPr>
            <a:lvl4pPr lvl="3" indent="0" rtl="0">
              <a:spcBef>
                <a:spcPts val="0"/>
              </a:spcBef>
              <a:buSzPct val="75000"/>
              <a:buFont typeface="Arial"/>
              <a:buNone/>
              <a:defRPr sz="1067"/>
            </a:lvl4pPr>
            <a:lvl5pPr lvl="4" indent="0" rtl="0">
              <a:spcBef>
                <a:spcPts val="0"/>
              </a:spcBef>
              <a:buSzPct val="75000"/>
              <a:buFont typeface="Arial"/>
              <a:buNone/>
              <a:defRPr sz="1067"/>
            </a:lvl5pPr>
            <a:lvl6pPr lvl="5" indent="0" rtl="0">
              <a:spcBef>
                <a:spcPts val="0"/>
              </a:spcBef>
              <a:buSzPct val="75000"/>
              <a:buFont typeface="Arial"/>
              <a:buNone/>
              <a:defRPr sz="1067"/>
            </a:lvl6pPr>
            <a:lvl7pPr lvl="6" indent="0" rtl="0">
              <a:spcBef>
                <a:spcPts val="0"/>
              </a:spcBef>
              <a:buSzPct val="75000"/>
              <a:buFont typeface="Arial"/>
              <a:buNone/>
              <a:defRPr sz="1067"/>
            </a:lvl7pPr>
            <a:lvl8pPr lvl="7" indent="0" rtl="0">
              <a:spcBef>
                <a:spcPts val="0"/>
              </a:spcBef>
              <a:buSzPct val="75000"/>
              <a:buFont typeface="Arial"/>
              <a:buNone/>
              <a:defRPr sz="1067"/>
            </a:lvl8pPr>
            <a:lvl9pPr lvl="8" indent="0" rtl="0">
              <a:spcBef>
                <a:spcPts val="0"/>
              </a:spcBef>
              <a:buSzPct val="75000"/>
              <a:buFont typeface="Arial"/>
              <a:buNone/>
              <a:defRPr sz="1067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09600" y="1577339"/>
            <a:ext cx="10972800" cy="45264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7092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58786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29713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006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88499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659425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947285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18211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145281" y="6377947"/>
            <a:ext cx="3901600" cy="3428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75000"/>
              <a:buFont typeface="Calibri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7092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58786" marR="0" lvl="2" indent="-169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29713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006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388499" marR="0" lvl="5" indent="-169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59425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47285" marR="0" lvl="7" indent="-169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18211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09600" y="6377947"/>
            <a:ext cx="2804000" cy="3428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75000"/>
              <a:buFont typeface="Calibri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7092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58786" marR="0" lvl="2" indent="-169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29713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006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388499" marR="0" lvl="5" indent="-169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59425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47285" marR="0" lvl="7" indent="-169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18211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778240" y="6377947"/>
            <a:ext cx="2804000" cy="342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en-GB" sz="1067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‹Nº›</a:t>
            </a:fld>
            <a:endParaRPr lang="en-GB" sz="1067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624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93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3200"/>
            </a:lvl1pPr>
            <a:lvl2pPr lvl="1">
              <a:spcBef>
                <a:spcPts val="0"/>
              </a:spcBef>
              <a:buSzPts val="2400"/>
              <a:buNone/>
              <a:defRPr sz="3200"/>
            </a:lvl2pPr>
            <a:lvl3pPr lvl="2">
              <a:spcBef>
                <a:spcPts val="0"/>
              </a:spcBef>
              <a:buSzPts val="2400"/>
              <a:buNone/>
              <a:defRPr sz="3200"/>
            </a:lvl3pPr>
            <a:lvl4pPr lvl="3">
              <a:spcBef>
                <a:spcPts val="0"/>
              </a:spcBef>
              <a:buSzPts val="2400"/>
              <a:buNone/>
              <a:defRPr sz="3200"/>
            </a:lvl4pPr>
            <a:lvl5pPr lvl="4">
              <a:spcBef>
                <a:spcPts val="0"/>
              </a:spcBef>
              <a:buSzPts val="2400"/>
              <a:buNone/>
              <a:defRPr sz="3200"/>
            </a:lvl5pPr>
            <a:lvl6pPr lvl="5">
              <a:spcBef>
                <a:spcPts val="0"/>
              </a:spcBef>
              <a:buSzPts val="2400"/>
              <a:buNone/>
              <a:defRPr sz="3200"/>
            </a:lvl6pPr>
            <a:lvl7pPr lvl="6">
              <a:spcBef>
                <a:spcPts val="0"/>
              </a:spcBef>
              <a:buSzPts val="2400"/>
              <a:buNone/>
              <a:defRPr sz="3200"/>
            </a:lvl7pPr>
            <a:lvl8pPr lvl="7">
              <a:spcBef>
                <a:spcPts val="0"/>
              </a:spcBef>
              <a:buSzPts val="2400"/>
              <a:buNone/>
              <a:defRPr sz="3200"/>
            </a:lvl8pPr>
            <a:lvl9pPr lvl="8">
              <a:spcBef>
                <a:spcPts val="0"/>
              </a:spcBef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600"/>
            </a:lvl1pPr>
            <a:lvl2pPr lvl="1">
              <a:spcBef>
                <a:spcPts val="0"/>
              </a:spcBef>
              <a:buSzPts val="1200"/>
              <a:buChar char="○"/>
              <a:defRPr sz="1600"/>
            </a:lvl2pPr>
            <a:lvl3pPr lvl="2">
              <a:spcBef>
                <a:spcPts val="0"/>
              </a:spcBef>
              <a:buSzPts val="1200"/>
              <a:buChar char="■"/>
              <a:defRPr sz="1600"/>
            </a:lvl3pPr>
            <a:lvl4pPr lvl="3">
              <a:spcBef>
                <a:spcPts val="0"/>
              </a:spcBef>
              <a:buSzPts val="1200"/>
              <a:buChar char="●"/>
              <a:defRPr sz="1600"/>
            </a:lvl4pPr>
            <a:lvl5pPr lvl="4">
              <a:spcBef>
                <a:spcPts val="0"/>
              </a:spcBef>
              <a:buSzPts val="1200"/>
              <a:buChar char="○"/>
              <a:defRPr sz="1600"/>
            </a:lvl5pPr>
            <a:lvl6pPr lvl="5">
              <a:spcBef>
                <a:spcPts val="0"/>
              </a:spcBef>
              <a:buSzPts val="1200"/>
              <a:buChar char="■"/>
              <a:defRPr sz="1600"/>
            </a:lvl6pPr>
            <a:lvl7pPr lvl="6">
              <a:spcBef>
                <a:spcPts val="0"/>
              </a:spcBef>
              <a:buSzPts val="1200"/>
              <a:buChar char="●"/>
              <a:defRPr sz="1600"/>
            </a:lvl7pPr>
            <a:lvl8pPr lvl="7">
              <a:spcBef>
                <a:spcPts val="0"/>
              </a:spcBef>
              <a:buSzPts val="1200"/>
              <a:buChar char="○"/>
              <a:defRPr sz="1600"/>
            </a:lvl8pPr>
            <a:lvl9pPr lvl="8">
              <a:spcBef>
                <a:spcPts val="0"/>
              </a:spcBef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54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6400"/>
            </a:lvl1pPr>
            <a:lvl2pPr lvl="1">
              <a:spcBef>
                <a:spcPts val="0"/>
              </a:spcBef>
              <a:buSzPts val="4800"/>
              <a:buNone/>
              <a:defRPr sz="6400"/>
            </a:lvl2pPr>
            <a:lvl3pPr lvl="2">
              <a:spcBef>
                <a:spcPts val="0"/>
              </a:spcBef>
              <a:buSzPts val="4800"/>
              <a:buNone/>
              <a:defRPr sz="6400"/>
            </a:lvl3pPr>
            <a:lvl4pPr lvl="3">
              <a:spcBef>
                <a:spcPts val="0"/>
              </a:spcBef>
              <a:buSzPts val="4800"/>
              <a:buNone/>
              <a:defRPr sz="6400"/>
            </a:lvl4pPr>
            <a:lvl5pPr lvl="4">
              <a:spcBef>
                <a:spcPts val="0"/>
              </a:spcBef>
              <a:buSzPts val="4800"/>
              <a:buNone/>
              <a:defRPr sz="6400"/>
            </a:lvl5pPr>
            <a:lvl6pPr lvl="5">
              <a:spcBef>
                <a:spcPts val="0"/>
              </a:spcBef>
              <a:buSzPts val="4800"/>
              <a:buNone/>
              <a:defRPr sz="6400"/>
            </a:lvl6pPr>
            <a:lvl7pPr lvl="6">
              <a:spcBef>
                <a:spcPts val="0"/>
              </a:spcBef>
              <a:buSzPts val="4800"/>
              <a:buNone/>
              <a:defRPr sz="6400"/>
            </a:lvl7pPr>
            <a:lvl8pPr lvl="7">
              <a:spcBef>
                <a:spcPts val="0"/>
              </a:spcBef>
              <a:buSzPts val="4800"/>
              <a:buNone/>
              <a:defRPr sz="6400"/>
            </a:lvl8pPr>
            <a:lvl9pPr lvl="8">
              <a:spcBef>
                <a:spcPts val="0"/>
              </a:spcBef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0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5600"/>
            </a:lvl1pPr>
            <a:lvl2pPr lvl="1" algn="ctr">
              <a:spcBef>
                <a:spcPts val="0"/>
              </a:spcBef>
              <a:buSzPts val="4200"/>
              <a:buNone/>
              <a:defRPr sz="5600"/>
            </a:lvl2pPr>
            <a:lvl3pPr lvl="2" algn="ctr">
              <a:spcBef>
                <a:spcPts val="0"/>
              </a:spcBef>
              <a:buSzPts val="4200"/>
              <a:buNone/>
              <a:defRPr sz="5600"/>
            </a:lvl3pPr>
            <a:lvl4pPr lvl="3" algn="ctr">
              <a:spcBef>
                <a:spcPts val="0"/>
              </a:spcBef>
              <a:buSzPts val="4200"/>
              <a:buNone/>
              <a:defRPr sz="5600"/>
            </a:lvl4pPr>
            <a:lvl5pPr lvl="4" algn="ctr">
              <a:spcBef>
                <a:spcPts val="0"/>
              </a:spcBef>
              <a:buSzPts val="4200"/>
              <a:buNone/>
              <a:defRPr sz="5600"/>
            </a:lvl5pPr>
            <a:lvl6pPr lvl="5" algn="ctr">
              <a:spcBef>
                <a:spcPts val="0"/>
              </a:spcBef>
              <a:buSzPts val="4200"/>
              <a:buNone/>
              <a:defRPr sz="5600"/>
            </a:lvl6pPr>
            <a:lvl7pPr lvl="6" algn="ctr">
              <a:spcBef>
                <a:spcPts val="0"/>
              </a:spcBef>
              <a:buSzPts val="4200"/>
              <a:buNone/>
              <a:defRPr sz="5600"/>
            </a:lvl7pPr>
            <a:lvl8pPr lvl="7" algn="ctr">
              <a:spcBef>
                <a:spcPts val="0"/>
              </a:spcBef>
              <a:buSzPts val="4200"/>
              <a:buNone/>
              <a:defRPr sz="5600"/>
            </a:lvl8pPr>
            <a:lvl9pPr lvl="8" algn="ctr">
              <a:spcBef>
                <a:spcPts val="0"/>
              </a:spcBef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10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47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6000"/>
            </a:lvl1pPr>
            <a:lvl2pPr lvl="1" algn="ctr">
              <a:spcBef>
                <a:spcPts val="0"/>
              </a:spcBef>
              <a:buSzPts val="12000"/>
              <a:buNone/>
              <a:defRPr sz="16000"/>
            </a:lvl2pPr>
            <a:lvl3pPr lvl="2" algn="ctr">
              <a:spcBef>
                <a:spcPts val="0"/>
              </a:spcBef>
              <a:buSzPts val="12000"/>
              <a:buNone/>
              <a:defRPr sz="16000"/>
            </a:lvl3pPr>
            <a:lvl4pPr lvl="3" algn="ctr">
              <a:spcBef>
                <a:spcPts val="0"/>
              </a:spcBef>
              <a:buSzPts val="12000"/>
              <a:buNone/>
              <a:defRPr sz="16000"/>
            </a:lvl4pPr>
            <a:lvl5pPr lvl="4" algn="ctr">
              <a:spcBef>
                <a:spcPts val="0"/>
              </a:spcBef>
              <a:buSzPts val="12000"/>
              <a:buNone/>
              <a:defRPr sz="16000"/>
            </a:lvl5pPr>
            <a:lvl6pPr lvl="5" algn="ctr">
              <a:spcBef>
                <a:spcPts val="0"/>
              </a:spcBef>
              <a:buSzPts val="12000"/>
              <a:buNone/>
              <a:defRPr sz="16000"/>
            </a:lvl6pPr>
            <a:lvl7pPr lvl="6" algn="ctr">
              <a:spcBef>
                <a:spcPts val="0"/>
              </a:spcBef>
              <a:buSzPts val="12000"/>
              <a:buNone/>
              <a:defRPr sz="16000"/>
            </a:lvl7pPr>
            <a:lvl8pPr lvl="7" algn="ctr">
              <a:spcBef>
                <a:spcPts val="0"/>
              </a:spcBef>
              <a:buSzPts val="12000"/>
              <a:buNone/>
              <a:defRPr sz="16000"/>
            </a:lvl8pPr>
            <a:lvl9pPr lvl="8" algn="ctr">
              <a:spcBef>
                <a:spcPts val="0"/>
              </a:spcBef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12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333" smtClean="0">
                <a:solidFill>
                  <a:schemeClr val="dk2"/>
                </a:solidFill>
              </a:rPr>
              <a:pPr algn="r"/>
              <a:t>‹Nº›</a:t>
            </a:fld>
            <a:endParaRPr lang="en-GB" sz="1333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797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333" smtClean="0">
                <a:solidFill>
                  <a:schemeClr val="dk2"/>
                </a:solidFill>
              </a:rPr>
              <a:pPr algn="r"/>
              <a:t>‹Nº›</a:t>
            </a:fld>
            <a:endParaRPr lang="en-GB" sz="1333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633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333" smtClean="0">
                <a:solidFill>
                  <a:schemeClr val="dk2"/>
                </a:solidFill>
              </a:rPr>
              <a:pPr algn="r"/>
              <a:t>‹Nº›</a:t>
            </a:fld>
            <a:endParaRPr lang="en-GB" sz="1333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877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microsoft.com/office/2007/relationships/hdphoto" Target="../media/hdphoto6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3.wdp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8.png"/><Relationship Id="rId1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nvis.io/XPEE1GEMS#/255629281_Ex-Sim-0-Home" TargetMode="External"/><Relationship Id="rId5" Type="http://schemas.openxmlformats.org/officeDocument/2006/relationships/hyperlink" Target="https://invis.io/RSEN7V2U2" TargetMode="Externa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756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111" y="5436125"/>
            <a:ext cx="3081165" cy="66621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/>
          <p:nvPr/>
        </p:nvSpPr>
        <p:spPr>
          <a:xfrm>
            <a:off x="0" y="5375200"/>
            <a:ext cx="12192000" cy="148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cxnSp>
        <p:nvCxnSpPr>
          <p:cNvPr id="113" name="Shape 113"/>
          <p:cNvCxnSpPr/>
          <p:nvPr/>
        </p:nvCxnSpPr>
        <p:spPr>
          <a:xfrm>
            <a:off x="1505733" y="6438533"/>
            <a:ext cx="101604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5" name="Shape 115"/>
          <p:cNvSpPr txBox="1"/>
          <p:nvPr/>
        </p:nvSpPr>
        <p:spPr>
          <a:xfrm>
            <a:off x="1" y="1380858"/>
            <a:ext cx="12192000" cy="23654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algn="ctr" defTabSz="1219170">
              <a:buClr>
                <a:srgbClr val="666666"/>
              </a:buClr>
            </a:pPr>
            <a:r>
              <a:rPr lang="en-GB" sz="4000" kern="0" dirty="0">
                <a:solidFill>
                  <a:srgbClr val="66CCFA"/>
                </a:solidFill>
                <a:latin typeface="Montserrat Black"/>
                <a:ea typeface="Montserrat"/>
                <a:cs typeface="Montserrat"/>
                <a:sym typeface="Montserrat Black"/>
              </a:rPr>
              <a:t>DIRECCIÓN DE EXPORTACIONES</a:t>
            </a:r>
            <a:endParaRPr sz="4000" kern="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1219170">
              <a:buClr>
                <a:srgbClr val="666666"/>
              </a:buClr>
            </a:pPr>
            <a:endParaRPr sz="1600" kern="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1219170">
              <a:buClr>
                <a:srgbClr val="666666"/>
              </a:buClr>
            </a:pPr>
            <a:r>
              <a:rPr lang="es-AR" sz="3600" kern="0" dirty="0">
                <a:solidFill>
                  <a:srgbClr val="66CCFA"/>
                </a:solidFill>
                <a:latin typeface="Montserrat Black"/>
                <a:ea typeface="Montserrat"/>
                <a:cs typeface="Montserrat"/>
                <a:sym typeface="Montserrat"/>
              </a:rPr>
              <a:t>Dirección Nacional de Facilitación </a:t>
            </a:r>
            <a:r>
              <a:rPr lang="es-AR" sz="3600" kern="0">
                <a:solidFill>
                  <a:srgbClr val="66CCFA"/>
                </a:solidFill>
                <a:latin typeface="Montserrat Black"/>
                <a:ea typeface="Montserrat"/>
                <a:cs typeface="Montserrat"/>
                <a:sym typeface="Montserrat"/>
              </a:rPr>
              <a:t>del </a:t>
            </a:r>
            <a:r>
              <a:rPr lang="es-AR" sz="3600" kern="0" smtClean="0">
                <a:solidFill>
                  <a:srgbClr val="66CCFA"/>
                </a:solidFill>
                <a:latin typeface="Montserrat Black"/>
                <a:ea typeface="Montserrat"/>
                <a:cs typeface="Montserrat"/>
                <a:sym typeface="Montserrat"/>
              </a:rPr>
              <a:t>Comercio</a:t>
            </a:r>
            <a:endParaRPr lang="es-AR" sz="3600" kern="0" dirty="0">
              <a:solidFill>
                <a:srgbClr val="66CCFA"/>
              </a:solidFill>
              <a:latin typeface="Montserrat Black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666666"/>
              </a:buClr>
            </a:pPr>
            <a:endParaRPr sz="1600" kern="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666666"/>
              </a:buClr>
            </a:pPr>
            <a:endParaRPr sz="1600" kern="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666666"/>
              </a:buClr>
            </a:pPr>
            <a:endParaRPr lang="en-GB" sz="1600" kern="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666666"/>
              </a:buClr>
            </a:pPr>
            <a:endParaRPr sz="1600" kern="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666666"/>
              </a:buClr>
            </a:pPr>
            <a:endParaRPr sz="1600" kern="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" name="1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0" t="13016" r="14741" b="20102"/>
          <a:stretch/>
        </p:blipFill>
        <p:spPr>
          <a:xfrm>
            <a:off x="0" y="5375200"/>
            <a:ext cx="12192000" cy="132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91"/>
          <p:cNvSpPr txBox="1"/>
          <p:nvPr/>
        </p:nvSpPr>
        <p:spPr>
          <a:xfrm>
            <a:off x="1233717" y="69817"/>
            <a:ext cx="4894800" cy="2740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defTabSz="1219170">
              <a:buClr>
                <a:srgbClr val="666666"/>
              </a:buClr>
              <a:buSzPct val="25000"/>
              <a:defRPr/>
            </a:pPr>
            <a:r>
              <a:rPr lang="en-GB" sz="1600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EXPORTA SIMPLE</a:t>
            </a:r>
          </a:p>
          <a:p>
            <a:pPr defTabSz="1219170">
              <a:buClr>
                <a:srgbClr val="666666"/>
              </a:buClr>
              <a:buSzPct val="25000"/>
              <a:defRPr/>
            </a:pPr>
            <a:endParaRPr sz="1600" kern="0" dirty="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8" name="Shape 192"/>
          <p:cNvSpPr txBox="1"/>
          <p:nvPr/>
        </p:nvSpPr>
        <p:spPr>
          <a:xfrm>
            <a:off x="11036900" y="282733"/>
            <a:ext cx="698000" cy="3392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defTabSz="1219170">
              <a:buClr>
                <a:srgbClr val="666666"/>
              </a:buClr>
              <a:buSzPct val="25000"/>
              <a:defRPr/>
            </a:pPr>
            <a:r>
              <a:rPr lang="en-GB" sz="1600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</a:p>
          <a:p>
            <a:pPr defTabSz="1219170">
              <a:buClr>
                <a:srgbClr val="666666"/>
              </a:buClr>
              <a:buSzPct val="25000"/>
              <a:defRPr/>
            </a:pPr>
            <a:endParaRPr sz="1600" kern="0" dirty="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0" name="Shape 194"/>
          <p:cNvSpPr txBox="1"/>
          <p:nvPr/>
        </p:nvSpPr>
        <p:spPr>
          <a:xfrm>
            <a:off x="1150799" y="364838"/>
            <a:ext cx="7066344" cy="764639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>
              <a:buClr>
                <a:srgbClr val="666666"/>
              </a:buClr>
              <a:buSzPct val="25000"/>
              <a:defRPr/>
            </a:pPr>
            <a:r>
              <a:rPr lang="en-GB" sz="3200" dirty="0" smtClean="0">
                <a:solidFill>
                  <a:srgbClr val="0991D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PRODUCTOS Y ORIGEN</a:t>
            </a:r>
            <a:endParaRPr lang="en-GB" sz="3200" dirty="0">
              <a:solidFill>
                <a:srgbClr val="0991D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6" name="Shape 128"/>
          <p:cNvSpPr txBox="1"/>
          <p:nvPr/>
        </p:nvSpPr>
        <p:spPr>
          <a:xfrm>
            <a:off x="917439" y="1961558"/>
            <a:ext cx="4228414" cy="4610723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defTabSz="1219170">
              <a:lnSpc>
                <a:spcPct val="150000"/>
              </a:lnSpc>
              <a:buClr>
                <a:srgbClr val="666666"/>
              </a:buClr>
              <a:buSzPct val="25000"/>
              <a:defRPr/>
            </a:pPr>
            <a:r>
              <a:rPr lang="en-GB" sz="1600" kern="0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JUGUETES</a:t>
            </a:r>
          </a:p>
          <a:p>
            <a:pPr defTabSz="1219170">
              <a:lnSpc>
                <a:spcPct val="150000"/>
              </a:lnSpc>
              <a:buClr>
                <a:srgbClr val="666666"/>
              </a:buClr>
              <a:buSzPct val="25000"/>
              <a:defRPr/>
            </a:pPr>
            <a:r>
              <a:rPr lang="en-GB" sz="1600" kern="0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CUERDAS MUSICALES</a:t>
            </a:r>
          </a:p>
          <a:p>
            <a:pPr defTabSz="1219170">
              <a:lnSpc>
                <a:spcPct val="150000"/>
              </a:lnSpc>
              <a:buClr>
                <a:srgbClr val="666666"/>
              </a:buClr>
              <a:buSzPct val="25000"/>
              <a:defRPr/>
            </a:pPr>
            <a:r>
              <a:rPr lang="en-GB" sz="1600" kern="0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EQUIPAMIENTO MÉDICO</a:t>
            </a:r>
          </a:p>
          <a:p>
            <a:pPr defTabSz="1219170">
              <a:lnSpc>
                <a:spcPct val="150000"/>
              </a:lnSpc>
              <a:buClr>
                <a:srgbClr val="666666"/>
              </a:buClr>
              <a:buSzPct val="25000"/>
              <a:defRPr/>
            </a:pPr>
            <a:r>
              <a:rPr lang="en-GB" sz="1600" kern="0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PRODUCTOS DE DISEÑO </a:t>
            </a:r>
          </a:p>
          <a:p>
            <a:pPr defTabSz="1219170">
              <a:lnSpc>
                <a:spcPct val="150000"/>
              </a:lnSpc>
              <a:buClr>
                <a:srgbClr val="666666"/>
              </a:buClr>
              <a:buSzPct val="25000"/>
              <a:defRPr/>
            </a:pPr>
            <a:r>
              <a:rPr lang="en-GB" sz="1600" kern="0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ALIMENTOS </a:t>
            </a:r>
          </a:p>
          <a:p>
            <a:pPr defTabSz="1219170">
              <a:lnSpc>
                <a:spcPct val="150000"/>
              </a:lnSpc>
              <a:buClr>
                <a:srgbClr val="666666"/>
              </a:buClr>
              <a:buSzPct val="25000"/>
              <a:defRPr/>
            </a:pPr>
            <a:r>
              <a:rPr lang="en-GB" sz="1600" kern="0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LIBROS </a:t>
            </a:r>
          </a:p>
          <a:p>
            <a:pPr defTabSz="1219170">
              <a:lnSpc>
                <a:spcPct val="150000"/>
              </a:lnSpc>
              <a:buClr>
                <a:srgbClr val="666666"/>
              </a:buClr>
              <a:buSzPct val="25000"/>
              <a:defRPr/>
            </a:pPr>
            <a:r>
              <a:rPr lang="en-GB" sz="1600" kern="0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INSTRUMENTOS DE MEDICIÓN</a:t>
            </a:r>
          </a:p>
          <a:p>
            <a:pPr defTabSz="1219170">
              <a:lnSpc>
                <a:spcPct val="150000"/>
              </a:lnSpc>
              <a:buClr>
                <a:srgbClr val="666666"/>
              </a:buClr>
              <a:buSzPct val="25000"/>
              <a:defRPr/>
            </a:pPr>
            <a:r>
              <a:rPr lang="en-GB" sz="1600" kern="0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ACCESORIOS DE CUERO</a:t>
            </a:r>
          </a:p>
          <a:p>
            <a:pPr defTabSz="1219170">
              <a:lnSpc>
                <a:spcPct val="150000"/>
              </a:lnSpc>
              <a:buClr>
                <a:srgbClr val="666666"/>
              </a:buClr>
              <a:buSzPct val="25000"/>
              <a:defRPr/>
            </a:pPr>
            <a:r>
              <a:rPr lang="en-GB" sz="1600" kern="0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PLACAS DE ASCENSOR</a:t>
            </a:r>
          </a:p>
          <a:p>
            <a:pPr defTabSz="1219170">
              <a:lnSpc>
                <a:spcPct val="150000"/>
              </a:lnSpc>
              <a:buClr>
                <a:srgbClr val="666666"/>
              </a:buClr>
              <a:buSzPct val="25000"/>
              <a:defRPr/>
            </a:pPr>
            <a:r>
              <a:rPr lang="en-GB" sz="1600" kern="0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REPUESTOS DE MAQUINARIA</a:t>
            </a:r>
          </a:p>
          <a:p>
            <a:pPr defTabSz="1219170">
              <a:lnSpc>
                <a:spcPct val="150000"/>
              </a:lnSpc>
              <a:buClr>
                <a:srgbClr val="666666"/>
              </a:buClr>
              <a:buSzPct val="25000"/>
              <a:defRPr/>
            </a:pPr>
            <a:r>
              <a:rPr lang="en-GB" sz="1600" kern="0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REPUESTOS DE HELICÓPTERO </a:t>
            </a:r>
            <a:endParaRPr lang="en-GB" sz="1600" kern="0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AutoShape 2" descr="https://d30y9cdsu7xlg0.cloudfront.net/png/30001-2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" name="AutoShape 6" descr="https://d30y9cdsu7xlg0.cloudfront.net/png/30001-200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38" name="Grupo 37"/>
          <p:cNvGrpSpPr/>
          <p:nvPr/>
        </p:nvGrpSpPr>
        <p:grpSpPr>
          <a:xfrm>
            <a:off x="7952939" y="419733"/>
            <a:ext cx="2888803" cy="6135802"/>
            <a:chOff x="9259770" y="875938"/>
            <a:chExt cx="2136259" cy="4370607"/>
          </a:xfrm>
        </p:grpSpPr>
        <p:cxnSp>
          <p:nvCxnSpPr>
            <p:cNvPr id="39" name="Shape 1060"/>
            <p:cNvCxnSpPr/>
            <p:nvPr/>
          </p:nvCxnSpPr>
          <p:spPr>
            <a:xfrm>
              <a:off x="9414322" y="2737410"/>
              <a:ext cx="232200" cy="0"/>
            </a:xfrm>
            <a:prstGeom prst="straightConnector1">
              <a:avLst/>
            </a:prstGeom>
            <a:noFill/>
            <a:ln w="28575" cap="flat" cmpd="sng">
              <a:solidFill>
                <a:srgbClr val="F2F2F2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40" name="Shape 1061"/>
            <p:cNvSpPr/>
            <p:nvPr/>
          </p:nvSpPr>
          <p:spPr>
            <a:xfrm>
              <a:off x="9711862" y="2096686"/>
              <a:ext cx="329100" cy="711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897" y="42671"/>
                  </a:moveTo>
                  <a:lnTo>
                    <a:pt x="111897" y="75125"/>
                  </a:lnTo>
                  <a:lnTo>
                    <a:pt x="119614" y="89348"/>
                  </a:lnTo>
                  <a:lnTo>
                    <a:pt x="119614" y="119799"/>
                  </a:lnTo>
                  <a:lnTo>
                    <a:pt x="46302" y="119799"/>
                  </a:lnTo>
                  <a:lnTo>
                    <a:pt x="46302" y="85342"/>
                  </a:lnTo>
                  <a:lnTo>
                    <a:pt x="38585" y="62904"/>
                  </a:lnTo>
                  <a:lnTo>
                    <a:pt x="19292" y="56894"/>
                  </a:lnTo>
                  <a:lnTo>
                    <a:pt x="11575" y="46677"/>
                  </a:lnTo>
                  <a:lnTo>
                    <a:pt x="11575" y="28447"/>
                  </a:lnTo>
                  <a:lnTo>
                    <a:pt x="0" y="18230"/>
                  </a:lnTo>
                  <a:lnTo>
                    <a:pt x="3858" y="6010"/>
                  </a:lnTo>
                  <a:lnTo>
                    <a:pt x="61736" y="6010"/>
                  </a:lnTo>
                  <a:lnTo>
                    <a:pt x="77170" y="0"/>
                  </a:lnTo>
                  <a:lnTo>
                    <a:pt x="119614" y="22237"/>
                  </a:lnTo>
                  <a:lnTo>
                    <a:pt x="119614" y="40667"/>
                  </a:lnTo>
                  <a:lnTo>
                    <a:pt x="111897" y="42671"/>
                  </a:lnTo>
                </a:path>
              </a:pathLst>
            </a:custGeom>
            <a:solidFill>
              <a:schemeClr val="accent3"/>
            </a:solidFill>
            <a:ln w="28575" cap="rnd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1062"/>
            <p:cNvSpPr/>
            <p:nvPr/>
          </p:nvSpPr>
          <p:spPr>
            <a:xfrm>
              <a:off x="10304629" y="958557"/>
              <a:ext cx="613200" cy="554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510" y="44097"/>
                  </a:moveTo>
                  <a:lnTo>
                    <a:pt x="0" y="46236"/>
                  </a:lnTo>
                  <a:lnTo>
                    <a:pt x="0" y="0"/>
                  </a:lnTo>
                  <a:lnTo>
                    <a:pt x="7370" y="2138"/>
                  </a:lnTo>
                  <a:lnTo>
                    <a:pt x="12667" y="12561"/>
                  </a:lnTo>
                  <a:lnTo>
                    <a:pt x="34548" y="31536"/>
                  </a:lnTo>
                  <a:lnTo>
                    <a:pt x="47216" y="37683"/>
                  </a:lnTo>
                  <a:lnTo>
                    <a:pt x="59884" y="37683"/>
                  </a:lnTo>
                  <a:lnTo>
                    <a:pt x="90748" y="58797"/>
                  </a:lnTo>
                  <a:lnTo>
                    <a:pt x="96276" y="63073"/>
                  </a:lnTo>
                  <a:lnTo>
                    <a:pt x="108944" y="65211"/>
                  </a:lnTo>
                  <a:lnTo>
                    <a:pt x="119769" y="77772"/>
                  </a:lnTo>
                  <a:lnTo>
                    <a:pt x="107101" y="100757"/>
                  </a:lnTo>
                  <a:lnTo>
                    <a:pt x="99731" y="119732"/>
                  </a:lnTo>
                  <a:lnTo>
                    <a:pt x="67255" y="94610"/>
                  </a:lnTo>
                  <a:lnTo>
                    <a:pt x="54357" y="82048"/>
                  </a:lnTo>
                  <a:lnTo>
                    <a:pt x="45374" y="69220"/>
                  </a:lnTo>
                  <a:lnTo>
                    <a:pt x="30863" y="60935"/>
                  </a:lnTo>
                  <a:lnTo>
                    <a:pt x="14510" y="44097"/>
                  </a:lnTo>
                </a:path>
              </a:pathLst>
            </a:custGeom>
            <a:solidFill>
              <a:schemeClr val="accent3"/>
            </a:solidFill>
            <a:ln w="28575" cap="rnd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1063"/>
            <p:cNvSpPr/>
            <p:nvPr/>
          </p:nvSpPr>
          <p:spPr>
            <a:xfrm>
              <a:off x="10631449" y="1573990"/>
              <a:ext cx="510300" cy="426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676" y="40695"/>
                  </a:moveTo>
                  <a:lnTo>
                    <a:pt x="21893" y="29913"/>
                  </a:lnTo>
                  <a:lnTo>
                    <a:pt x="26050" y="19130"/>
                  </a:lnTo>
                  <a:lnTo>
                    <a:pt x="26050" y="5565"/>
                  </a:lnTo>
                  <a:lnTo>
                    <a:pt x="37136" y="0"/>
                  </a:lnTo>
                  <a:lnTo>
                    <a:pt x="58752" y="0"/>
                  </a:lnTo>
                  <a:lnTo>
                    <a:pt x="78429" y="13565"/>
                  </a:lnTo>
                  <a:lnTo>
                    <a:pt x="102263" y="10782"/>
                  </a:lnTo>
                  <a:lnTo>
                    <a:pt x="119722" y="37913"/>
                  </a:lnTo>
                  <a:lnTo>
                    <a:pt x="58752" y="103304"/>
                  </a:lnTo>
                  <a:lnTo>
                    <a:pt x="50161" y="119652"/>
                  </a:lnTo>
                  <a:lnTo>
                    <a:pt x="43510" y="111652"/>
                  </a:lnTo>
                  <a:lnTo>
                    <a:pt x="32702" y="108869"/>
                  </a:lnTo>
                  <a:lnTo>
                    <a:pt x="23833" y="111652"/>
                  </a:lnTo>
                  <a:lnTo>
                    <a:pt x="0" y="111652"/>
                  </a:lnTo>
                  <a:lnTo>
                    <a:pt x="4434" y="78956"/>
                  </a:lnTo>
                  <a:lnTo>
                    <a:pt x="13025" y="73391"/>
                  </a:lnTo>
                  <a:lnTo>
                    <a:pt x="19676" y="59826"/>
                  </a:lnTo>
                  <a:lnTo>
                    <a:pt x="19676" y="40695"/>
                  </a:lnTo>
                </a:path>
              </a:pathLst>
            </a:custGeom>
            <a:solidFill>
              <a:srgbClr val="F5AE51"/>
            </a:solidFill>
            <a:ln w="28575" cap="rnd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1064"/>
            <p:cNvSpPr/>
            <p:nvPr/>
          </p:nvSpPr>
          <p:spPr>
            <a:xfrm>
              <a:off x="9794273" y="1346364"/>
              <a:ext cx="246300" cy="371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3156"/>
                  </a:moveTo>
                  <a:lnTo>
                    <a:pt x="6315" y="39867"/>
                  </a:lnTo>
                  <a:lnTo>
                    <a:pt x="31578" y="97275"/>
                  </a:lnTo>
                  <a:lnTo>
                    <a:pt x="62583" y="119601"/>
                  </a:lnTo>
                  <a:lnTo>
                    <a:pt x="87846" y="115215"/>
                  </a:lnTo>
                  <a:lnTo>
                    <a:pt x="94162" y="102059"/>
                  </a:lnTo>
                  <a:lnTo>
                    <a:pt x="94162" y="88504"/>
                  </a:lnTo>
                  <a:lnTo>
                    <a:pt x="119425" y="39867"/>
                  </a:lnTo>
                  <a:lnTo>
                    <a:pt x="119425" y="8770"/>
                  </a:lnTo>
                  <a:lnTo>
                    <a:pt x="75215" y="8770"/>
                  </a:lnTo>
                  <a:lnTo>
                    <a:pt x="50526" y="0"/>
                  </a:lnTo>
                  <a:lnTo>
                    <a:pt x="31578" y="13156"/>
                  </a:lnTo>
                  <a:lnTo>
                    <a:pt x="0" y="13156"/>
                  </a:lnTo>
                </a:path>
              </a:pathLst>
            </a:custGeom>
            <a:solidFill>
              <a:srgbClr val="F6B560"/>
            </a:solidFill>
            <a:ln w="28575" cap="rnd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1065"/>
            <p:cNvSpPr/>
            <p:nvPr/>
          </p:nvSpPr>
          <p:spPr>
            <a:xfrm>
              <a:off x="9721825" y="875938"/>
              <a:ext cx="387900" cy="336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1428"/>
                  </a:moveTo>
                  <a:lnTo>
                    <a:pt x="0" y="91428"/>
                  </a:lnTo>
                  <a:lnTo>
                    <a:pt x="0" y="45714"/>
                  </a:lnTo>
                  <a:lnTo>
                    <a:pt x="14589" y="17582"/>
                  </a:lnTo>
                  <a:lnTo>
                    <a:pt x="29179" y="10549"/>
                  </a:lnTo>
                  <a:lnTo>
                    <a:pt x="37933" y="0"/>
                  </a:lnTo>
                  <a:lnTo>
                    <a:pt x="64194" y="10549"/>
                  </a:lnTo>
                  <a:lnTo>
                    <a:pt x="72948" y="49230"/>
                  </a:lnTo>
                  <a:lnTo>
                    <a:pt x="78784" y="70329"/>
                  </a:lnTo>
                  <a:lnTo>
                    <a:pt x="110881" y="70329"/>
                  </a:lnTo>
                  <a:lnTo>
                    <a:pt x="119635" y="80879"/>
                  </a:lnTo>
                  <a:lnTo>
                    <a:pt x="119635" y="94945"/>
                  </a:lnTo>
                  <a:lnTo>
                    <a:pt x="105045" y="112527"/>
                  </a:lnTo>
                  <a:lnTo>
                    <a:pt x="84620" y="119560"/>
                  </a:lnTo>
                  <a:lnTo>
                    <a:pt x="49604" y="109010"/>
                  </a:lnTo>
                  <a:lnTo>
                    <a:pt x="35015" y="91428"/>
                  </a:lnTo>
                  <a:lnTo>
                    <a:pt x="35015" y="73846"/>
                  </a:lnTo>
                  <a:lnTo>
                    <a:pt x="29179" y="70329"/>
                  </a:lnTo>
                  <a:lnTo>
                    <a:pt x="23343" y="73846"/>
                  </a:lnTo>
                  <a:lnTo>
                    <a:pt x="26261" y="94945"/>
                  </a:lnTo>
                  <a:lnTo>
                    <a:pt x="20425" y="101978"/>
                  </a:lnTo>
                  <a:lnTo>
                    <a:pt x="8753" y="105494"/>
                  </a:lnTo>
                  <a:lnTo>
                    <a:pt x="0" y="91428"/>
                  </a:lnTo>
                </a:path>
              </a:pathLst>
            </a:custGeom>
            <a:solidFill>
              <a:srgbClr val="F5AE51"/>
            </a:solidFill>
            <a:ln w="28575" cap="rnd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1066"/>
            <p:cNvSpPr/>
            <p:nvPr/>
          </p:nvSpPr>
          <p:spPr>
            <a:xfrm>
              <a:off x="9523800" y="875938"/>
              <a:ext cx="793500" cy="564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9598" y="53566"/>
                  </a:moveTo>
                  <a:lnTo>
                    <a:pt x="22466" y="61969"/>
                  </a:lnTo>
                  <a:lnTo>
                    <a:pt x="4279" y="70109"/>
                  </a:lnTo>
                  <a:lnTo>
                    <a:pt x="0" y="82450"/>
                  </a:lnTo>
                  <a:lnTo>
                    <a:pt x="0" y="92954"/>
                  </a:lnTo>
                  <a:lnTo>
                    <a:pt x="36731" y="92954"/>
                  </a:lnTo>
                  <a:lnTo>
                    <a:pt x="33878" y="111597"/>
                  </a:lnTo>
                  <a:lnTo>
                    <a:pt x="40832" y="119737"/>
                  </a:lnTo>
                  <a:lnTo>
                    <a:pt x="53491" y="119737"/>
                  </a:lnTo>
                  <a:lnTo>
                    <a:pt x="57771" y="113435"/>
                  </a:lnTo>
                  <a:lnTo>
                    <a:pt x="62050" y="117636"/>
                  </a:lnTo>
                  <a:lnTo>
                    <a:pt x="73283" y="117636"/>
                  </a:lnTo>
                  <a:lnTo>
                    <a:pt x="78989" y="101094"/>
                  </a:lnTo>
                  <a:lnTo>
                    <a:pt x="95928" y="101094"/>
                  </a:lnTo>
                  <a:lnTo>
                    <a:pt x="119821" y="64070"/>
                  </a:lnTo>
                  <a:lnTo>
                    <a:pt x="119821" y="18643"/>
                  </a:lnTo>
                  <a:lnTo>
                    <a:pt x="112689" y="4201"/>
                  </a:lnTo>
                  <a:lnTo>
                    <a:pt x="105735" y="0"/>
                  </a:lnTo>
                  <a:lnTo>
                    <a:pt x="98603" y="6301"/>
                  </a:lnTo>
                  <a:lnTo>
                    <a:pt x="87369" y="6301"/>
                  </a:lnTo>
                  <a:lnTo>
                    <a:pt x="80416" y="22582"/>
                  </a:lnTo>
                  <a:lnTo>
                    <a:pt x="73283" y="6301"/>
                  </a:lnTo>
                  <a:lnTo>
                    <a:pt x="59197" y="6301"/>
                  </a:lnTo>
                  <a:lnTo>
                    <a:pt x="63476" y="28884"/>
                  </a:lnTo>
                  <a:lnTo>
                    <a:pt x="67578" y="41225"/>
                  </a:lnTo>
                  <a:lnTo>
                    <a:pt x="81842" y="41225"/>
                  </a:lnTo>
                  <a:lnTo>
                    <a:pt x="85943" y="47527"/>
                  </a:lnTo>
                  <a:lnTo>
                    <a:pt x="85943" y="55667"/>
                  </a:lnTo>
                  <a:lnTo>
                    <a:pt x="80416" y="66170"/>
                  </a:lnTo>
                  <a:lnTo>
                    <a:pt x="70430" y="70109"/>
                  </a:lnTo>
                  <a:lnTo>
                    <a:pt x="53491" y="64070"/>
                  </a:lnTo>
                  <a:lnTo>
                    <a:pt x="46537" y="53566"/>
                  </a:lnTo>
                  <a:lnTo>
                    <a:pt x="46537" y="43326"/>
                  </a:lnTo>
                  <a:lnTo>
                    <a:pt x="42258" y="41225"/>
                  </a:lnTo>
                  <a:lnTo>
                    <a:pt x="40832" y="43326"/>
                  </a:lnTo>
                  <a:lnTo>
                    <a:pt x="40832" y="55667"/>
                  </a:lnTo>
                  <a:lnTo>
                    <a:pt x="37979" y="59868"/>
                  </a:lnTo>
                  <a:lnTo>
                    <a:pt x="32451" y="61969"/>
                  </a:lnTo>
                  <a:lnTo>
                    <a:pt x="29598" y="53566"/>
                  </a:lnTo>
                </a:path>
              </a:pathLst>
            </a:custGeom>
            <a:solidFill>
              <a:schemeClr val="accent3"/>
            </a:solidFill>
            <a:ln w="28575" cap="rnd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1067"/>
            <p:cNvSpPr/>
            <p:nvPr/>
          </p:nvSpPr>
          <p:spPr>
            <a:xfrm>
              <a:off x="10153293" y="1155834"/>
              <a:ext cx="670800" cy="506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546" y="0"/>
                  </a:moveTo>
                  <a:lnTo>
                    <a:pt x="28260" y="2347"/>
                  </a:lnTo>
                  <a:lnTo>
                    <a:pt x="0" y="43716"/>
                  </a:lnTo>
                  <a:lnTo>
                    <a:pt x="39859" y="43716"/>
                  </a:lnTo>
                  <a:lnTo>
                    <a:pt x="39859" y="119706"/>
                  </a:lnTo>
                  <a:lnTo>
                    <a:pt x="104815" y="119706"/>
                  </a:lnTo>
                  <a:lnTo>
                    <a:pt x="108189" y="110611"/>
                  </a:lnTo>
                  <a:lnTo>
                    <a:pt x="108189" y="98875"/>
                  </a:lnTo>
                  <a:lnTo>
                    <a:pt x="119789" y="82738"/>
                  </a:lnTo>
                  <a:lnTo>
                    <a:pt x="89841" y="55158"/>
                  </a:lnTo>
                  <a:lnTo>
                    <a:pt x="78242" y="41369"/>
                  </a:lnTo>
                  <a:lnTo>
                    <a:pt x="69806" y="27579"/>
                  </a:lnTo>
                  <a:lnTo>
                    <a:pt x="56520" y="18484"/>
                  </a:lnTo>
                  <a:lnTo>
                    <a:pt x="41546" y="0"/>
                  </a:lnTo>
                </a:path>
              </a:pathLst>
            </a:custGeom>
            <a:solidFill>
              <a:schemeClr val="accent3"/>
            </a:solidFill>
            <a:ln w="28575" cap="rnd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1068"/>
            <p:cNvSpPr/>
            <p:nvPr/>
          </p:nvSpPr>
          <p:spPr>
            <a:xfrm>
              <a:off x="11064529" y="1386830"/>
              <a:ext cx="331500" cy="327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22" y="81056"/>
                  </a:moveTo>
                  <a:lnTo>
                    <a:pt x="0" y="84226"/>
                  </a:lnTo>
                  <a:lnTo>
                    <a:pt x="26476" y="119547"/>
                  </a:lnTo>
                  <a:lnTo>
                    <a:pt x="43131" y="109132"/>
                  </a:lnTo>
                  <a:lnTo>
                    <a:pt x="66619" y="91471"/>
                  </a:lnTo>
                  <a:lnTo>
                    <a:pt x="89679" y="91471"/>
                  </a:lnTo>
                  <a:lnTo>
                    <a:pt x="119572" y="73811"/>
                  </a:lnTo>
                  <a:lnTo>
                    <a:pt x="119572" y="21283"/>
                  </a:lnTo>
                  <a:lnTo>
                    <a:pt x="106334" y="0"/>
                  </a:lnTo>
                  <a:lnTo>
                    <a:pt x="89679" y="0"/>
                  </a:lnTo>
                  <a:lnTo>
                    <a:pt x="79857" y="10415"/>
                  </a:lnTo>
                  <a:lnTo>
                    <a:pt x="76441" y="38490"/>
                  </a:lnTo>
                  <a:lnTo>
                    <a:pt x="52953" y="59773"/>
                  </a:lnTo>
                  <a:lnTo>
                    <a:pt x="33309" y="63396"/>
                  </a:lnTo>
                  <a:lnTo>
                    <a:pt x="20071" y="81056"/>
                  </a:lnTo>
                  <a:lnTo>
                    <a:pt x="9822" y="81056"/>
                  </a:lnTo>
                </a:path>
              </a:pathLst>
            </a:custGeom>
            <a:solidFill>
              <a:srgbClr val="F5AE51"/>
            </a:solidFill>
            <a:ln w="28575" cap="rnd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1069"/>
            <p:cNvSpPr/>
            <p:nvPr/>
          </p:nvSpPr>
          <p:spPr>
            <a:xfrm>
              <a:off x="10517145" y="1956737"/>
              <a:ext cx="341100" cy="494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034" y="58653"/>
                  </a:moveTo>
                  <a:lnTo>
                    <a:pt x="119584" y="9276"/>
                  </a:lnTo>
                  <a:lnTo>
                    <a:pt x="110034" y="2394"/>
                  </a:lnTo>
                  <a:lnTo>
                    <a:pt x="93840" y="0"/>
                  </a:lnTo>
                  <a:lnTo>
                    <a:pt x="80968" y="2394"/>
                  </a:lnTo>
                  <a:lnTo>
                    <a:pt x="45259" y="2394"/>
                  </a:lnTo>
                  <a:lnTo>
                    <a:pt x="38615" y="25735"/>
                  </a:lnTo>
                  <a:lnTo>
                    <a:pt x="22422" y="37406"/>
                  </a:lnTo>
                  <a:lnTo>
                    <a:pt x="16193" y="46982"/>
                  </a:lnTo>
                  <a:lnTo>
                    <a:pt x="0" y="53865"/>
                  </a:lnTo>
                  <a:lnTo>
                    <a:pt x="0" y="77506"/>
                  </a:lnTo>
                  <a:lnTo>
                    <a:pt x="12871" y="93965"/>
                  </a:lnTo>
                  <a:lnTo>
                    <a:pt x="29065" y="105635"/>
                  </a:lnTo>
                  <a:lnTo>
                    <a:pt x="48581" y="114912"/>
                  </a:lnTo>
                  <a:lnTo>
                    <a:pt x="67681" y="119700"/>
                  </a:lnTo>
                  <a:lnTo>
                    <a:pt x="87197" y="119700"/>
                  </a:lnTo>
                  <a:lnTo>
                    <a:pt x="87197" y="103241"/>
                  </a:lnTo>
                  <a:lnTo>
                    <a:pt x="106712" y="91571"/>
                  </a:lnTo>
                  <a:lnTo>
                    <a:pt x="110034" y="58653"/>
                  </a:lnTo>
                </a:path>
              </a:pathLst>
            </a:custGeom>
            <a:solidFill>
              <a:schemeClr val="accent3"/>
            </a:solidFill>
            <a:ln w="28575" cap="rnd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1070"/>
            <p:cNvSpPr/>
            <p:nvPr/>
          </p:nvSpPr>
          <p:spPr>
            <a:xfrm>
              <a:off x="9501261" y="1314328"/>
              <a:ext cx="493200" cy="6419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906" y="12667"/>
                  </a:moveTo>
                  <a:lnTo>
                    <a:pt x="6906" y="0"/>
                  </a:lnTo>
                  <a:lnTo>
                    <a:pt x="65611" y="0"/>
                  </a:lnTo>
                  <a:lnTo>
                    <a:pt x="61007" y="16353"/>
                  </a:lnTo>
                  <a:lnTo>
                    <a:pt x="72230" y="23493"/>
                  </a:lnTo>
                  <a:lnTo>
                    <a:pt x="81438" y="23493"/>
                  </a:lnTo>
                  <a:lnTo>
                    <a:pt x="83453" y="34548"/>
                  </a:lnTo>
                  <a:lnTo>
                    <a:pt x="92661" y="58042"/>
                  </a:lnTo>
                  <a:lnTo>
                    <a:pt x="103884" y="67255"/>
                  </a:lnTo>
                  <a:lnTo>
                    <a:pt x="112805" y="65412"/>
                  </a:lnTo>
                  <a:lnTo>
                    <a:pt x="112805" y="85220"/>
                  </a:lnTo>
                  <a:lnTo>
                    <a:pt x="119712" y="90748"/>
                  </a:lnTo>
                  <a:lnTo>
                    <a:pt x="119712" y="114241"/>
                  </a:lnTo>
                  <a:lnTo>
                    <a:pt x="110791" y="119769"/>
                  </a:lnTo>
                  <a:lnTo>
                    <a:pt x="106187" y="119769"/>
                  </a:lnTo>
                  <a:lnTo>
                    <a:pt x="103884" y="114241"/>
                  </a:lnTo>
                  <a:lnTo>
                    <a:pt x="97266" y="99731"/>
                  </a:lnTo>
                  <a:lnTo>
                    <a:pt x="76834" y="90748"/>
                  </a:lnTo>
                  <a:lnTo>
                    <a:pt x="72230" y="81765"/>
                  </a:lnTo>
                  <a:lnTo>
                    <a:pt x="65611" y="76238"/>
                  </a:lnTo>
                  <a:lnTo>
                    <a:pt x="54100" y="76238"/>
                  </a:lnTo>
                  <a:lnTo>
                    <a:pt x="49784" y="79923"/>
                  </a:lnTo>
                  <a:lnTo>
                    <a:pt x="27050" y="76238"/>
                  </a:lnTo>
                  <a:lnTo>
                    <a:pt x="18129" y="70710"/>
                  </a:lnTo>
                  <a:lnTo>
                    <a:pt x="11223" y="68867"/>
                  </a:lnTo>
                  <a:lnTo>
                    <a:pt x="6906" y="61727"/>
                  </a:lnTo>
                  <a:lnTo>
                    <a:pt x="0" y="59884"/>
                  </a:lnTo>
                  <a:lnTo>
                    <a:pt x="2302" y="50902"/>
                  </a:lnTo>
                  <a:lnTo>
                    <a:pt x="13525" y="45374"/>
                  </a:lnTo>
                  <a:lnTo>
                    <a:pt x="6906" y="34548"/>
                  </a:lnTo>
                  <a:lnTo>
                    <a:pt x="11223" y="23493"/>
                  </a:lnTo>
                  <a:lnTo>
                    <a:pt x="6906" y="12667"/>
                  </a:lnTo>
                </a:path>
              </a:pathLst>
            </a:custGeom>
            <a:solidFill>
              <a:schemeClr val="accent3"/>
            </a:solidFill>
            <a:ln w="28575" cap="rnd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1071"/>
            <p:cNvSpPr/>
            <p:nvPr/>
          </p:nvSpPr>
          <p:spPr>
            <a:xfrm>
              <a:off x="9963319" y="1348052"/>
              <a:ext cx="417300" cy="642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8080"/>
                  </a:moveTo>
                  <a:lnTo>
                    <a:pt x="0" y="58042"/>
                  </a:lnTo>
                  <a:lnTo>
                    <a:pt x="2719" y="52514"/>
                  </a:lnTo>
                  <a:lnTo>
                    <a:pt x="2719" y="47216"/>
                  </a:lnTo>
                  <a:lnTo>
                    <a:pt x="13257" y="27178"/>
                  </a:lnTo>
                  <a:lnTo>
                    <a:pt x="13257" y="14510"/>
                  </a:lnTo>
                  <a:lnTo>
                    <a:pt x="23796" y="0"/>
                  </a:lnTo>
                  <a:lnTo>
                    <a:pt x="119660" y="0"/>
                  </a:lnTo>
                  <a:lnTo>
                    <a:pt x="119660" y="59884"/>
                  </a:lnTo>
                  <a:lnTo>
                    <a:pt x="116940" y="88905"/>
                  </a:lnTo>
                  <a:lnTo>
                    <a:pt x="114220" y="94433"/>
                  </a:lnTo>
                  <a:lnTo>
                    <a:pt x="114220" y="119769"/>
                  </a:lnTo>
                  <a:lnTo>
                    <a:pt x="95864" y="112399"/>
                  </a:lnTo>
                  <a:lnTo>
                    <a:pt x="84985" y="101573"/>
                  </a:lnTo>
                  <a:lnTo>
                    <a:pt x="37393" y="96276"/>
                  </a:lnTo>
                  <a:lnTo>
                    <a:pt x="15977" y="96276"/>
                  </a:lnTo>
                  <a:lnTo>
                    <a:pt x="7818" y="90748"/>
                  </a:lnTo>
                  <a:lnTo>
                    <a:pt x="7818" y="83378"/>
                  </a:lnTo>
                  <a:lnTo>
                    <a:pt x="0" y="78080"/>
                  </a:lnTo>
                </a:path>
              </a:pathLst>
            </a:custGeom>
            <a:solidFill>
              <a:schemeClr val="accent3"/>
            </a:solidFill>
            <a:ln w="28575" cap="rnd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1072"/>
            <p:cNvSpPr/>
            <p:nvPr/>
          </p:nvSpPr>
          <p:spPr>
            <a:xfrm>
              <a:off x="9876382" y="1825222"/>
              <a:ext cx="510300" cy="7622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953" y="84019"/>
                  </a:moveTo>
                  <a:lnTo>
                    <a:pt x="19953" y="84019"/>
                  </a:lnTo>
                  <a:lnTo>
                    <a:pt x="19953" y="108914"/>
                  </a:lnTo>
                  <a:lnTo>
                    <a:pt x="24387" y="119805"/>
                  </a:lnTo>
                  <a:lnTo>
                    <a:pt x="66512" y="119805"/>
                  </a:lnTo>
                  <a:lnTo>
                    <a:pt x="66512" y="107358"/>
                  </a:lnTo>
                  <a:lnTo>
                    <a:pt x="84249" y="107358"/>
                  </a:lnTo>
                  <a:lnTo>
                    <a:pt x="117505" y="79351"/>
                  </a:lnTo>
                  <a:lnTo>
                    <a:pt x="119722" y="73128"/>
                  </a:lnTo>
                  <a:lnTo>
                    <a:pt x="110854" y="62236"/>
                  </a:lnTo>
                  <a:lnTo>
                    <a:pt x="110854" y="56012"/>
                  </a:lnTo>
                  <a:lnTo>
                    <a:pt x="113071" y="54457"/>
                  </a:lnTo>
                  <a:lnTo>
                    <a:pt x="113071" y="35786"/>
                  </a:lnTo>
                  <a:lnTo>
                    <a:pt x="115288" y="32674"/>
                  </a:lnTo>
                  <a:lnTo>
                    <a:pt x="113071" y="23338"/>
                  </a:lnTo>
                  <a:lnTo>
                    <a:pt x="97551" y="18670"/>
                  </a:lnTo>
                  <a:lnTo>
                    <a:pt x="88683" y="9335"/>
                  </a:lnTo>
                  <a:lnTo>
                    <a:pt x="48775" y="4667"/>
                  </a:lnTo>
                  <a:lnTo>
                    <a:pt x="33256" y="4667"/>
                  </a:lnTo>
                  <a:lnTo>
                    <a:pt x="24387" y="0"/>
                  </a:lnTo>
                  <a:lnTo>
                    <a:pt x="24387" y="14003"/>
                  </a:lnTo>
                  <a:lnTo>
                    <a:pt x="11085" y="20226"/>
                  </a:lnTo>
                  <a:lnTo>
                    <a:pt x="4434" y="29562"/>
                  </a:lnTo>
                  <a:lnTo>
                    <a:pt x="0" y="51345"/>
                  </a:lnTo>
                  <a:lnTo>
                    <a:pt x="24387" y="70016"/>
                  </a:lnTo>
                  <a:lnTo>
                    <a:pt x="24387" y="82463"/>
                  </a:lnTo>
                  <a:lnTo>
                    <a:pt x="19953" y="84019"/>
                  </a:lnTo>
                </a:path>
              </a:pathLst>
            </a:custGeom>
            <a:solidFill>
              <a:srgbClr val="F5AE51"/>
            </a:solidFill>
            <a:ln w="28575" cap="rnd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1073"/>
            <p:cNvSpPr/>
            <p:nvPr/>
          </p:nvSpPr>
          <p:spPr>
            <a:xfrm>
              <a:off x="9425594" y="1629633"/>
              <a:ext cx="510300" cy="554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293" y="60935"/>
                  </a:moveTo>
                  <a:lnTo>
                    <a:pt x="58752" y="77772"/>
                  </a:lnTo>
                  <a:lnTo>
                    <a:pt x="71778" y="86057"/>
                  </a:lnTo>
                  <a:lnTo>
                    <a:pt x="73995" y="102895"/>
                  </a:lnTo>
                  <a:lnTo>
                    <a:pt x="76212" y="119732"/>
                  </a:lnTo>
                  <a:lnTo>
                    <a:pt x="100046" y="119732"/>
                  </a:lnTo>
                  <a:lnTo>
                    <a:pt x="108914" y="113318"/>
                  </a:lnTo>
                  <a:lnTo>
                    <a:pt x="113071" y="82048"/>
                  </a:lnTo>
                  <a:lnTo>
                    <a:pt x="119722" y="69220"/>
                  </a:lnTo>
                  <a:lnTo>
                    <a:pt x="117505" y="63073"/>
                  </a:lnTo>
                  <a:lnTo>
                    <a:pt x="111131" y="46236"/>
                  </a:lnTo>
                  <a:lnTo>
                    <a:pt x="91454" y="35812"/>
                  </a:lnTo>
                  <a:lnTo>
                    <a:pt x="87020" y="25122"/>
                  </a:lnTo>
                  <a:lnTo>
                    <a:pt x="80646" y="18975"/>
                  </a:lnTo>
                  <a:lnTo>
                    <a:pt x="69561" y="18975"/>
                  </a:lnTo>
                  <a:lnTo>
                    <a:pt x="65404" y="22984"/>
                  </a:lnTo>
                  <a:lnTo>
                    <a:pt x="43510" y="18975"/>
                  </a:lnTo>
                  <a:lnTo>
                    <a:pt x="34919" y="12561"/>
                  </a:lnTo>
                  <a:lnTo>
                    <a:pt x="28267" y="10423"/>
                  </a:lnTo>
                  <a:lnTo>
                    <a:pt x="23833" y="2138"/>
                  </a:lnTo>
                  <a:lnTo>
                    <a:pt x="17459" y="0"/>
                  </a:lnTo>
                  <a:lnTo>
                    <a:pt x="8591" y="10423"/>
                  </a:lnTo>
                  <a:lnTo>
                    <a:pt x="0" y="25122"/>
                  </a:lnTo>
                  <a:lnTo>
                    <a:pt x="13025" y="33674"/>
                  </a:lnTo>
                  <a:lnTo>
                    <a:pt x="17459" y="35812"/>
                  </a:lnTo>
                  <a:lnTo>
                    <a:pt x="19676" y="54521"/>
                  </a:lnTo>
                  <a:lnTo>
                    <a:pt x="41293" y="60935"/>
                  </a:lnTo>
                </a:path>
              </a:pathLst>
            </a:custGeom>
            <a:solidFill>
              <a:schemeClr val="accent3"/>
            </a:solidFill>
            <a:ln w="28575" cap="rnd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1074"/>
            <p:cNvSpPr/>
            <p:nvPr/>
          </p:nvSpPr>
          <p:spPr>
            <a:xfrm>
              <a:off x="9319338" y="1728244"/>
              <a:ext cx="434700" cy="553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9024" y="35812"/>
                  </a:moveTo>
                  <a:lnTo>
                    <a:pt x="99186" y="52383"/>
                  </a:lnTo>
                  <a:lnTo>
                    <a:pt x="114471" y="60935"/>
                  </a:lnTo>
                  <a:lnTo>
                    <a:pt x="117073" y="77772"/>
                  </a:lnTo>
                  <a:lnTo>
                    <a:pt x="119674" y="94610"/>
                  </a:lnTo>
                  <a:lnTo>
                    <a:pt x="109593" y="94610"/>
                  </a:lnTo>
                  <a:lnTo>
                    <a:pt x="106991" y="107171"/>
                  </a:lnTo>
                  <a:lnTo>
                    <a:pt x="94308" y="109309"/>
                  </a:lnTo>
                  <a:lnTo>
                    <a:pt x="76422" y="105033"/>
                  </a:lnTo>
                  <a:lnTo>
                    <a:pt x="61138" y="109309"/>
                  </a:lnTo>
                  <a:lnTo>
                    <a:pt x="48455" y="102895"/>
                  </a:lnTo>
                  <a:lnTo>
                    <a:pt x="35772" y="107171"/>
                  </a:lnTo>
                  <a:lnTo>
                    <a:pt x="20487" y="119732"/>
                  </a:lnTo>
                  <a:lnTo>
                    <a:pt x="0" y="90334"/>
                  </a:lnTo>
                  <a:lnTo>
                    <a:pt x="5203" y="75634"/>
                  </a:lnTo>
                  <a:lnTo>
                    <a:pt x="12682" y="56659"/>
                  </a:lnTo>
                  <a:lnTo>
                    <a:pt x="17886" y="56659"/>
                  </a:lnTo>
                  <a:lnTo>
                    <a:pt x="22764" y="52383"/>
                  </a:lnTo>
                  <a:lnTo>
                    <a:pt x="17886" y="44097"/>
                  </a:lnTo>
                  <a:lnTo>
                    <a:pt x="17886" y="25122"/>
                  </a:lnTo>
                  <a:lnTo>
                    <a:pt x="30569" y="0"/>
                  </a:lnTo>
                  <a:lnTo>
                    <a:pt x="45853" y="8285"/>
                  </a:lnTo>
                  <a:lnTo>
                    <a:pt x="51056" y="10423"/>
                  </a:lnTo>
                  <a:lnTo>
                    <a:pt x="53333" y="29398"/>
                  </a:lnTo>
                  <a:lnTo>
                    <a:pt x="79024" y="35812"/>
                  </a:lnTo>
                </a:path>
              </a:pathLst>
            </a:custGeom>
            <a:solidFill>
              <a:schemeClr val="accent3"/>
            </a:solidFill>
            <a:ln w="28575" cap="rnd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1075"/>
            <p:cNvSpPr/>
            <p:nvPr/>
          </p:nvSpPr>
          <p:spPr>
            <a:xfrm>
              <a:off x="9375684" y="2219773"/>
              <a:ext cx="444300" cy="713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9708" y="85268"/>
                  </a:moveTo>
                  <a:lnTo>
                    <a:pt x="119681" y="85268"/>
                  </a:lnTo>
                  <a:lnTo>
                    <a:pt x="119681" y="57400"/>
                  </a:lnTo>
                  <a:lnTo>
                    <a:pt x="114588" y="39306"/>
                  </a:lnTo>
                  <a:lnTo>
                    <a:pt x="102175" y="34523"/>
                  </a:lnTo>
                  <a:lnTo>
                    <a:pt x="97400" y="26204"/>
                  </a:lnTo>
                  <a:lnTo>
                    <a:pt x="97400" y="11438"/>
                  </a:lnTo>
                  <a:lnTo>
                    <a:pt x="89761" y="3327"/>
                  </a:lnTo>
                  <a:lnTo>
                    <a:pt x="77347" y="4991"/>
                  </a:lnTo>
                  <a:lnTo>
                    <a:pt x="59840" y="1663"/>
                  </a:lnTo>
                  <a:lnTo>
                    <a:pt x="44880" y="4991"/>
                  </a:lnTo>
                  <a:lnTo>
                    <a:pt x="32466" y="0"/>
                  </a:lnTo>
                  <a:lnTo>
                    <a:pt x="20053" y="3327"/>
                  </a:lnTo>
                  <a:lnTo>
                    <a:pt x="5092" y="13102"/>
                  </a:lnTo>
                  <a:lnTo>
                    <a:pt x="7639" y="24540"/>
                  </a:lnTo>
                  <a:lnTo>
                    <a:pt x="17506" y="31195"/>
                  </a:lnTo>
                  <a:lnTo>
                    <a:pt x="17506" y="52409"/>
                  </a:lnTo>
                  <a:lnTo>
                    <a:pt x="9867" y="62391"/>
                  </a:lnTo>
                  <a:lnTo>
                    <a:pt x="9867" y="70502"/>
                  </a:lnTo>
                  <a:lnTo>
                    <a:pt x="2546" y="75493"/>
                  </a:lnTo>
                  <a:lnTo>
                    <a:pt x="0" y="82149"/>
                  </a:lnTo>
                  <a:lnTo>
                    <a:pt x="5092" y="85268"/>
                  </a:lnTo>
                  <a:lnTo>
                    <a:pt x="5092" y="91923"/>
                  </a:lnTo>
                  <a:lnTo>
                    <a:pt x="32466" y="116464"/>
                  </a:lnTo>
                  <a:lnTo>
                    <a:pt x="57294" y="116464"/>
                  </a:lnTo>
                  <a:lnTo>
                    <a:pt x="69708" y="119792"/>
                  </a:lnTo>
                  <a:lnTo>
                    <a:pt x="69708" y="85268"/>
                  </a:lnTo>
                </a:path>
              </a:pathLst>
            </a:custGeom>
            <a:solidFill>
              <a:srgbClr val="F5AE51"/>
            </a:solidFill>
            <a:ln w="28575" cap="rnd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1076"/>
            <p:cNvSpPr/>
            <p:nvPr/>
          </p:nvSpPr>
          <p:spPr>
            <a:xfrm>
              <a:off x="9633278" y="2578915"/>
              <a:ext cx="539400" cy="564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7" y="0"/>
                  </a:moveTo>
                  <a:lnTo>
                    <a:pt x="80612" y="0"/>
                  </a:lnTo>
                  <a:lnTo>
                    <a:pt x="80612" y="30984"/>
                  </a:lnTo>
                  <a:lnTo>
                    <a:pt x="0" y="30984"/>
                  </a:lnTo>
                  <a:lnTo>
                    <a:pt x="0" y="74310"/>
                  </a:lnTo>
                  <a:lnTo>
                    <a:pt x="12341" y="76411"/>
                  </a:lnTo>
                  <a:lnTo>
                    <a:pt x="16542" y="80612"/>
                  </a:lnTo>
                  <a:lnTo>
                    <a:pt x="16542" y="92954"/>
                  </a:lnTo>
                  <a:lnTo>
                    <a:pt x="22582" y="95054"/>
                  </a:lnTo>
                  <a:lnTo>
                    <a:pt x="30984" y="95054"/>
                  </a:lnTo>
                  <a:lnTo>
                    <a:pt x="47527" y="109496"/>
                  </a:lnTo>
                  <a:lnTo>
                    <a:pt x="61969" y="111597"/>
                  </a:lnTo>
                  <a:lnTo>
                    <a:pt x="97155" y="111597"/>
                  </a:lnTo>
                  <a:lnTo>
                    <a:pt x="115536" y="119737"/>
                  </a:lnTo>
                  <a:lnTo>
                    <a:pt x="119737" y="119737"/>
                  </a:lnTo>
                  <a:lnTo>
                    <a:pt x="119737" y="0"/>
                  </a:lnTo>
                </a:path>
              </a:pathLst>
            </a:custGeom>
            <a:solidFill>
              <a:schemeClr val="accent3"/>
            </a:solidFill>
            <a:ln w="28575" cap="rnd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1077"/>
            <p:cNvSpPr/>
            <p:nvPr/>
          </p:nvSpPr>
          <p:spPr>
            <a:xfrm>
              <a:off x="10136087" y="2338800"/>
              <a:ext cx="793500" cy="1058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197" y="0"/>
                  </a:moveTo>
                  <a:lnTo>
                    <a:pt x="66329" y="5600"/>
                  </a:lnTo>
                  <a:lnTo>
                    <a:pt x="74710" y="9941"/>
                  </a:lnTo>
                  <a:lnTo>
                    <a:pt x="83090" y="12182"/>
                  </a:lnTo>
                  <a:lnTo>
                    <a:pt x="91649" y="12182"/>
                  </a:lnTo>
                  <a:lnTo>
                    <a:pt x="90222" y="21143"/>
                  </a:lnTo>
                  <a:lnTo>
                    <a:pt x="98603" y="25484"/>
                  </a:lnTo>
                  <a:lnTo>
                    <a:pt x="108588" y="28844"/>
                  </a:lnTo>
                  <a:lnTo>
                    <a:pt x="115542" y="36686"/>
                  </a:lnTo>
                  <a:lnTo>
                    <a:pt x="108588" y="42147"/>
                  </a:lnTo>
                  <a:lnTo>
                    <a:pt x="114115" y="48868"/>
                  </a:lnTo>
                  <a:lnTo>
                    <a:pt x="118395" y="48868"/>
                  </a:lnTo>
                  <a:lnTo>
                    <a:pt x="119821" y="53208"/>
                  </a:lnTo>
                  <a:lnTo>
                    <a:pt x="118395" y="59929"/>
                  </a:lnTo>
                  <a:lnTo>
                    <a:pt x="104309" y="74352"/>
                  </a:lnTo>
                  <a:lnTo>
                    <a:pt x="94502" y="82193"/>
                  </a:lnTo>
                  <a:lnTo>
                    <a:pt x="81842" y="86534"/>
                  </a:lnTo>
                  <a:lnTo>
                    <a:pt x="54918" y="88774"/>
                  </a:lnTo>
                  <a:lnTo>
                    <a:pt x="37979" y="88774"/>
                  </a:lnTo>
                  <a:lnTo>
                    <a:pt x="21218" y="87654"/>
                  </a:lnTo>
                  <a:lnTo>
                    <a:pt x="22466" y="97596"/>
                  </a:lnTo>
                  <a:lnTo>
                    <a:pt x="19791" y="104317"/>
                  </a:lnTo>
                  <a:lnTo>
                    <a:pt x="18365" y="106557"/>
                  </a:lnTo>
                  <a:lnTo>
                    <a:pt x="18365" y="112158"/>
                  </a:lnTo>
                  <a:lnTo>
                    <a:pt x="21218" y="113138"/>
                  </a:lnTo>
                  <a:lnTo>
                    <a:pt x="19791" y="118739"/>
                  </a:lnTo>
                  <a:lnTo>
                    <a:pt x="11233" y="119859"/>
                  </a:lnTo>
                  <a:lnTo>
                    <a:pt x="9806" y="116499"/>
                  </a:lnTo>
                  <a:lnTo>
                    <a:pt x="0" y="115379"/>
                  </a:lnTo>
                  <a:lnTo>
                    <a:pt x="0" y="18903"/>
                  </a:lnTo>
                  <a:lnTo>
                    <a:pt x="33878" y="18903"/>
                  </a:lnTo>
                  <a:lnTo>
                    <a:pt x="47964" y="5600"/>
                  </a:lnTo>
                  <a:lnTo>
                    <a:pt x="54918" y="5600"/>
                  </a:lnTo>
                  <a:lnTo>
                    <a:pt x="59197" y="0"/>
                  </a:lnTo>
                </a:path>
              </a:pathLst>
            </a:custGeom>
            <a:solidFill>
              <a:srgbClr val="F5AE51"/>
            </a:solidFill>
            <a:ln w="28575" cap="rnd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1078"/>
            <p:cNvSpPr/>
            <p:nvPr/>
          </p:nvSpPr>
          <p:spPr>
            <a:xfrm>
              <a:off x="9275866" y="2929628"/>
              <a:ext cx="972900" cy="642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690" y="78080"/>
                  </a:moveTo>
                  <a:lnTo>
                    <a:pt x="118690" y="79923"/>
                  </a:lnTo>
                  <a:lnTo>
                    <a:pt x="119854" y="85220"/>
                  </a:lnTo>
                  <a:lnTo>
                    <a:pt x="119854" y="88905"/>
                  </a:lnTo>
                  <a:lnTo>
                    <a:pt x="115200" y="88905"/>
                  </a:lnTo>
                  <a:lnTo>
                    <a:pt x="107200" y="88905"/>
                  </a:lnTo>
                  <a:lnTo>
                    <a:pt x="97890" y="83378"/>
                  </a:lnTo>
                  <a:lnTo>
                    <a:pt x="93381" y="83378"/>
                  </a:lnTo>
                  <a:lnTo>
                    <a:pt x="92218" y="88905"/>
                  </a:lnTo>
                  <a:lnTo>
                    <a:pt x="92218" y="112399"/>
                  </a:lnTo>
                  <a:lnTo>
                    <a:pt x="5818" y="119769"/>
                  </a:lnTo>
                  <a:lnTo>
                    <a:pt x="1163" y="108944"/>
                  </a:lnTo>
                  <a:lnTo>
                    <a:pt x="0" y="99731"/>
                  </a:lnTo>
                  <a:lnTo>
                    <a:pt x="11490" y="99731"/>
                  </a:lnTo>
                  <a:lnTo>
                    <a:pt x="12654" y="87063"/>
                  </a:lnTo>
                  <a:lnTo>
                    <a:pt x="22981" y="83378"/>
                  </a:lnTo>
                  <a:lnTo>
                    <a:pt x="24145" y="78080"/>
                  </a:lnTo>
                  <a:lnTo>
                    <a:pt x="25309" y="68867"/>
                  </a:lnTo>
                  <a:lnTo>
                    <a:pt x="39127" y="50902"/>
                  </a:lnTo>
                  <a:lnTo>
                    <a:pt x="49600" y="41689"/>
                  </a:lnTo>
                  <a:lnTo>
                    <a:pt x="46109" y="23493"/>
                  </a:lnTo>
                  <a:lnTo>
                    <a:pt x="43781" y="0"/>
                  </a:lnTo>
                  <a:lnTo>
                    <a:pt x="50763" y="1842"/>
                  </a:lnTo>
                  <a:lnTo>
                    <a:pt x="52945" y="5527"/>
                  </a:lnTo>
                  <a:lnTo>
                    <a:pt x="52945" y="16353"/>
                  </a:lnTo>
                  <a:lnTo>
                    <a:pt x="56436" y="18195"/>
                  </a:lnTo>
                  <a:lnTo>
                    <a:pt x="61090" y="18195"/>
                  </a:lnTo>
                  <a:lnTo>
                    <a:pt x="70254" y="30863"/>
                  </a:lnTo>
                  <a:lnTo>
                    <a:pt x="78400" y="32706"/>
                  </a:lnTo>
                  <a:lnTo>
                    <a:pt x="97890" y="32706"/>
                  </a:lnTo>
                  <a:lnTo>
                    <a:pt x="108363" y="39846"/>
                  </a:lnTo>
                  <a:lnTo>
                    <a:pt x="110690" y="39846"/>
                  </a:lnTo>
                  <a:lnTo>
                    <a:pt x="110690" y="78080"/>
                  </a:lnTo>
                </a:path>
              </a:pathLst>
            </a:custGeom>
            <a:solidFill>
              <a:schemeClr val="accent3"/>
            </a:solidFill>
            <a:ln w="28575" cap="rnd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1079"/>
            <p:cNvSpPr/>
            <p:nvPr/>
          </p:nvSpPr>
          <p:spPr>
            <a:xfrm>
              <a:off x="9280697" y="2761016"/>
              <a:ext cx="398100" cy="703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869" y="24885"/>
                  </a:moveTo>
                  <a:lnTo>
                    <a:pt x="64094" y="24885"/>
                  </a:lnTo>
                  <a:lnTo>
                    <a:pt x="33471" y="0"/>
                  </a:lnTo>
                  <a:lnTo>
                    <a:pt x="24925" y="8224"/>
                  </a:lnTo>
                  <a:lnTo>
                    <a:pt x="16735" y="9912"/>
                  </a:lnTo>
                  <a:lnTo>
                    <a:pt x="11038" y="16660"/>
                  </a:lnTo>
                  <a:lnTo>
                    <a:pt x="19584" y="49982"/>
                  </a:lnTo>
                  <a:lnTo>
                    <a:pt x="24925" y="59894"/>
                  </a:lnTo>
                  <a:lnTo>
                    <a:pt x="16735" y="68119"/>
                  </a:lnTo>
                  <a:lnTo>
                    <a:pt x="11038" y="79929"/>
                  </a:lnTo>
                  <a:lnTo>
                    <a:pt x="11038" y="89841"/>
                  </a:lnTo>
                  <a:lnTo>
                    <a:pt x="5697" y="94903"/>
                  </a:lnTo>
                  <a:lnTo>
                    <a:pt x="5697" y="104815"/>
                  </a:lnTo>
                  <a:lnTo>
                    <a:pt x="2848" y="106502"/>
                  </a:lnTo>
                  <a:lnTo>
                    <a:pt x="0" y="119789"/>
                  </a:lnTo>
                  <a:lnTo>
                    <a:pt x="27774" y="119789"/>
                  </a:lnTo>
                  <a:lnTo>
                    <a:pt x="30623" y="108189"/>
                  </a:lnTo>
                  <a:lnTo>
                    <a:pt x="55548" y="104815"/>
                  </a:lnTo>
                  <a:lnTo>
                    <a:pt x="58397" y="99753"/>
                  </a:lnTo>
                  <a:lnTo>
                    <a:pt x="61246" y="91528"/>
                  </a:lnTo>
                  <a:lnTo>
                    <a:pt x="94718" y="74868"/>
                  </a:lnTo>
                  <a:lnTo>
                    <a:pt x="119643" y="66643"/>
                  </a:lnTo>
                  <a:lnTo>
                    <a:pt x="111454" y="49982"/>
                  </a:lnTo>
                  <a:lnTo>
                    <a:pt x="105756" y="28260"/>
                  </a:lnTo>
                  <a:lnTo>
                    <a:pt x="91869" y="24885"/>
                  </a:lnTo>
                </a:path>
              </a:pathLst>
            </a:custGeom>
            <a:solidFill>
              <a:srgbClr val="F5AE51"/>
            </a:solidFill>
            <a:ln w="28575" cap="rnd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1080"/>
            <p:cNvSpPr/>
            <p:nvPr/>
          </p:nvSpPr>
          <p:spPr>
            <a:xfrm>
              <a:off x="9283918" y="4049209"/>
              <a:ext cx="699900" cy="861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367" y="5509"/>
                  </a:moveTo>
                  <a:lnTo>
                    <a:pt x="89443" y="0"/>
                  </a:lnTo>
                  <a:lnTo>
                    <a:pt x="89443" y="10846"/>
                  </a:lnTo>
                  <a:lnTo>
                    <a:pt x="102192" y="19110"/>
                  </a:lnTo>
                  <a:lnTo>
                    <a:pt x="114940" y="23070"/>
                  </a:lnTo>
                  <a:lnTo>
                    <a:pt x="119797" y="29956"/>
                  </a:lnTo>
                  <a:lnTo>
                    <a:pt x="107048" y="34088"/>
                  </a:lnTo>
                  <a:lnTo>
                    <a:pt x="118178" y="38048"/>
                  </a:lnTo>
                  <a:lnTo>
                    <a:pt x="110286" y="46312"/>
                  </a:lnTo>
                  <a:lnTo>
                    <a:pt x="102192" y="49067"/>
                  </a:lnTo>
                  <a:lnTo>
                    <a:pt x="97335" y="53027"/>
                  </a:lnTo>
                  <a:lnTo>
                    <a:pt x="91062" y="62668"/>
                  </a:lnTo>
                  <a:lnTo>
                    <a:pt x="91062" y="77647"/>
                  </a:lnTo>
                  <a:lnTo>
                    <a:pt x="86205" y="79024"/>
                  </a:lnTo>
                  <a:lnTo>
                    <a:pt x="82967" y="74892"/>
                  </a:lnTo>
                  <a:lnTo>
                    <a:pt x="78313" y="76269"/>
                  </a:lnTo>
                  <a:lnTo>
                    <a:pt x="81551" y="82984"/>
                  </a:lnTo>
                  <a:lnTo>
                    <a:pt x="75075" y="88493"/>
                  </a:lnTo>
                  <a:lnTo>
                    <a:pt x="71838" y="95380"/>
                  </a:lnTo>
                  <a:lnTo>
                    <a:pt x="75075" y="104849"/>
                  </a:lnTo>
                  <a:lnTo>
                    <a:pt x="73456" y="107604"/>
                  </a:lnTo>
                  <a:lnTo>
                    <a:pt x="86205" y="117073"/>
                  </a:lnTo>
                  <a:lnTo>
                    <a:pt x="31973" y="119827"/>
                  </a:lnTo>
                  <a:lnTo>
                    <a:pt x="23878" y="114318"/>
                  </a:lnTo>
                  <a:lnTo>
                    <a:pt x="23878" y="104849"/>
                  </a:lnTo>
                  <a:lnTo>
                    <a:pt x="27116" y="100717"/>
                  </a:lnTo>
                  <a:lnTo>
                    <a:pt x="23878" y="97962"/>
                  </a:lnTo>
                  <a:lnTo>
                    <a:pt x="11129" y="100717"/>
                  </a:lnTo>
                  <a:lnTo>
                    <a:pt x="3237" y="92625"/>
                  </a:lnTo>
                  <a:lnTo>
                    <a:pt x="0" y="79024"/>
                  </a:lnTo>
                  <a:lnTo>
                    <a:pt x="4856" y="70760"/>
                  </a:lnTo>
                  <a:lnTo>
                    <a:pt x="9510" y="66800"/>
                  </a:lnTo>
                  <a:lnTo>
                    <a:pt x="12748" y="53027"/>
                  </a:lnTo>
                  <a:lnTo>
                    <a:pt x="11129" y="44935"/>
                  </a:lnTo>
                  <a:lnTo>
                    <a:pt x="12748" y="28579"/>
                  </a:lnTo>
                  <a:lnTo>
                    <a:pt x="15986" y="27202"/>
                  </a:lnTo>
                  <a:lnTo>
                    <a:pt x="14367" y="5509"/>
                  </a:lnTo>
                </a:path>
              </a:pathLst>
            </a:custGeom>
            <a:solidFill>
              <a:schemeClr val="accent3"/>
            </a:solidFill>
            <a:ln w="28575" cap="rnd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1081"/>
            <p:cNvSpPr/>
            <p:nvPr/>
          </p:nvSpPr>
          <p:spPr>
            <a:xfrm>
              <a:off x="9794273" y="4919245"/>
              <a:ext cx="283200" cy="327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5924"/>
                  </a:lnTo>
                  <a:lnTo>
                    <a:pt x="96597" y="119547"/>
                  </a:lnTo>
                  <a:lnTo>
                    <a:pt x="115518" y="112301"/>
                  </a:lnTo>
                  <a:lnTo>
                    <a:pt x="119502" y="101886"/>
                  </a:lnTo>
                  <a:lnTo>
                    <a:pt x="96597" y="101886"/>
                  </a:lnTo>
                  <a:lnTo>
                    <a:pt x="73195" y="95094"/>
                  </a:lnTo>
                  <a:lnTo>
                    <a:pt x="53775" y="77433"/>
                  </a:lnTo>
                  <a:lnTo>
                    <a:pt x="22904" y="56150"/>
                  </a:lnTo>
                  <a:lnTo>
                    <a:pt x="3983" y="38490"/>
                  </a:lnTo>
                  <a:lnTo>
                    <a:pt x="7468" y="31698"/>
                  </a:lnTo>
                  <a:lnTo>
                    <a:pt x="7468" y="14037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 w="28575" cap="rnd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1082"/>
            <p:cNvSpPr/>
            <p:nvPr/>
          </p:nvSpPr>
          <p:spPr>
            <a:xfrm>
              <a:off x="9794273" y="4919245"/>
              <a:ext cx="0" cy="327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119547"/>
                  </a:lnTo>
                </a:path>
              </a:pathLst>
            </a:custGeom>
            <a:solidFill>
              <a:schemeClr val="accent3"/>
            </a:solidFill>
            <a:ln w="28575" cap="rnd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1083"/>
            <p:cNvSpPr/>
            <p:nvPr/>
          </p:nvSpPr>
          <p:spPr>
            <a:xfrm>
              <a:off x="10124314" y="5205885"/>
              <a:ext cx="48300" cy="20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073" y="0"/>
                  </a:moveTo>
                  <a:lnTo>
                    <a:pt x="38048" y="0"/>
                  </a:lnTo>
                  <a:lnTo>
                    <a:pt x="0" y="35294"/>
                  </a:lnTo>
                  <a:lnTo>
                    <a:pt x="0" y="112941"/>
                  </a:lnTo>
                  <a:lnTo>
                    <a:pt x="79024" y="77647"/>
                  </a:lnTo>
                  <a:lnTo>
                    <a:pt x="117073" y="0"/>
                  </a:lnTo>
                </a:path>
              </a:pathLst>
            </a:custGeom>
            <a:solidFill>
              <a:schemeClr val="accent3"/>
            </a:solidFill>
            <a:ln w="28575" cap="rnd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1084"/>
            <p:cNvSpPr/>
            <p:nvPr/>
          </p:nvSpPr>
          <p:spPr>
            <a:xfrm>
              <a:off x="10237011" y="1658298"/>
              <a:ext cx="510300" cy="851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8729" y="103105"/>
                  </a:moveTo>
                  <a:lnTo>
                    <a:pt x="57644" y="103105"/>
                  </a:lnTo>
                  <a:lnTo>
                    <a:pt x="35473" y="119825"/>
                  </a:lnTo>
                  <a:lnTo>
                    <a:pt x="0" y="119825"/>
                  </a:lnTo>
                  <a:lnTo>
                    <a:pt x="33256" y="93352"/>
                  </a:lnTo>
                  <a:lnTo>
                    <a:pt x="35473" y="89172"/>
                  </a:lnTo>
                  <a:lnTo>
                    <a:pt x="26605" y="79419"/>
                  </a:lnTo>
                  <a:lnTo>
                    <a:pt x="26605" y="73846"/>
                  </a:lnTo>
                  <a:lnTo>
                    <a:pt x="28822" y="72452"/>
                  </a:lnTo>
                  <a:lnTo>
                    <a:pt x="28822" y="55732"/>
                  </a:lnTo>
                  <a:lnTo>
                    <a:pt x="31039" y="52946"/>
                  </a:lnTo>
                  <a:lnTo>
                    <a:pt x="28822" y="44586"/>
                  </a:lnTo>
                  <a:lnTo>
                    <a:pt x="28822" y="26473"/>
                  </a:lnTo>
                  <a:lnTo>
                    <a:pt x="31039" y="22293"/>
                  </a:lnTo>
                  <a:lnTo>
                    <a:pt x="33256" y="0"/>
                  </a:lnTo>
                  <a:lnTo>
                    <a:pt x="119722" y="0"/>
                  </a:lnTo>
                  <a:lnTo>
                    <a:pt x="117505" y="5573"/>
                  </a:lnTo>
                  <a:lnTo>
                    <a:pt x="117505" y="15326"/>
                  </a:lnTo>
                  <a:lnTo>
                    <a:pt x="108637" y="22293"/>
                  </a:lnTo>
                  <a:lnTo>
                    <a:pt x="101986" y="25079"/>
                  </a:lnTo>
                  <a:lnTo>
                    <a:pt x="97551" y="41799"/>
                  </a:lnTo>
                  <a:lnTo>
                    <a:pt x="93117" y="55732"/>
                  </a:lnTo>
                  <a:lnTo>
                    <a:pt x="82032" y="62699"/>
                  </a:lnTo>
                  <a:lnTo>
                    <a:pt x="77598" y="68272"/>
                  </a:lnTo>
                  <a:lnTo>
                    <a:pt x="66512" y="72452"/>
                  </a:lnTo>
                  <a:lnTo>
                    <a:pt x="66512" y="86386"/>
                  </a:lnTo>
                  <a:lnTo>
                    <a:pt x="75381" y="96139"/>
                  </a:lnTo>
                  <a:lnTo>
                    <a:pt x="68729" y="103105"/>
                  </a:lnTo>
                </a:path>
              </a:pathLst>
            </a:custGeom>
            <a:solidFill>
              <a:srgbClr val="F5AE51"/>
            </a:solidFill>
            <a:ln w="28575" cap="rnd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1085"/>
            <p:cNvSpPr/>
            <p:nvPr/>
          </p:nvSpPr>
          <p:spPr>
            <a:xfrm>
              <a:off x="9259770" y="3526514"/>
              <a:ext cx="953700" cy="560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3783" y="119999"/>
                  </a:moveTo>
                  <a:lnTo>
                    <a:pt x="70540" y="111325"/>
                  </a:lnTo>
                  <a:lnTo>
                    <a:pt x="76216" y="92530"/>
                  </a:lnTo>
                  <a:lnTo>
                    <a:pt x="81891" y="89638"/>
                  </a:lnTo>
                  <a:lnTo>
                    <a:pt x="87567" y="88192"/>
                  </a:lnTo>
                  <a:lnTo>
                    <a:pt x="93243" y="76626"/>
                  </a:lnTo>
                  <a:lnTo>
                    <a:pt x="94864" y="41927"/>
                  </a:lnTo>
                  <a:lnTo>
                    <a:pt x="99729" y="37590"/>
                  </a:lnTo>
                  <a:lnTo>
                    <a:pt x="103783" y="31807"/>
                  </a:lnTo>
                  <a:lnTo>
                    <a:pt x="95675" y="24578"/>
                  </a:lnTo>
                  <a:lnTo>
                    <a:pt x="102972" y="14457"/>
                  </a:lnTo>
                  <a:lnTo>
                    <a:pt x="108648" y="26024"/>
                  </a:lnTo>
                  <a:lnTo>
                    <a:pt x="115945" y="24578"/>
                  </a:lnTo>
                  <a:lnTo>
                    <a:pt x="120000" y="10120"/>
                  </a:lnTo>
                  <a:lnTo>
                    <a:pt x="114324" y="0"/>
                  </a:lnTo>
                  <a:lnTo>
                    <a:pt x="109459" y="8674"/>
                  </a:lnTo>
                  <a:lnTo>
                    <a:pt x="95675" y="0"/>
                  </a:lnTo>
                  <a:lnTo>
                    <a:pt x="6486" y="8674"/>
                  </a:lnTo>
                  <a:lnTo>
                    <a:pt x="0" y="33253"/>
                  </a:lnTo>
                  <a:lnTo>
                    <a:pt x="0" y="41927"/>
                  </a:lnTo>
                  <a:lnTo>
                    <a:pt x="5675" y="43373"/>
                  </a:lnTo>
                  <a:lnTo>
                    <a:pt x="11351" y="62168"/>
                  </a:lnTo>
                  <a:lnTo>
                    <a:pt x="12162" y="70843"/>
                  </a:lnTo>
                  <a:lnTo>
                    <a:pt x="12162" y="80963"/>
                  </a:lnTo>
                  <a:lnTo>
                    <a:pt x="19459" y="80963"/>
                  </a:lnTo>
                  <a:lnTo>
                    <a:pt x="17837" y="92530"/>
                  </a:lnTo>
                  <a:lnTo>
                    <a:pt x="13783" y="119999"/>
                  </a:lnTo>
                  <a:close/>
                </a:path>
              </a:pathLst>
            </a:custGeom>
            <a:solidFill>
              <a:srgbClr val="F5AE51"/>
            </a:solidFill>
            <a:ln w="28575" cap="rnd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" name="Shape 190"/>
          <p:cNvSpPr txBox="1"/>
          <p:nvPr/>
        </p:nvSpPr>
        <p:spPr>
          <a:xfrm>
            <a:off x="291400" y="332933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r" defTabSz="1219170">
              <a:defRPr/>
            </a:pPr>
            <a:r>
              <a:rPr lang="en-GB" sz="1600" kern="0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lang="en-GB" sz="1600" kern="0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6" name="Shape 243"/>
          <p:cNvCxnSpPr/>
          <p:nvPr/>
        </p:nvCxnSpPr>
        <p:spPr>
          <a:xfrm>
            <a:off x="1062558" y="374667"/>
            <a:ext cx="0" cy="7356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26044" y="5025562"/>
            <a:ext cx="632157" cy="632157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98" y="1491735"/>
            <a:ext cx="857147" cy="85714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72777" y="2293496"/>
            <a:ext cx="934511" cy="93451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452975">
            <a:off x="4799575" y="3391229"/>
            <a:ext cx="1189895" cy="118989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41379" y="4140820"/>
            <a:ext cx="636266" cy="636266"/>
          </a:xfrm>
          <a:prstGeom prst="rect">
            <a:avLst/>
          </a:prstGeom>
        </p:spPr>
      </p:pic>
      <p:pic>
        <p:nvPicPr>
          <p:cNvPr id="21" name="Picture 2" descr="https://d30y9cdsu7xlg0.cloudfront.net/png/1387049-200.png">
            <a:extLst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881" y="2729026"/>
            <a:ext cx="718750" cy="71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5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Shape 178"/>
          <p:cNvCxnSpPr/>
          <p:nvPr/>
        </p:nvCxnSpPr>
        <p:spPr>
          <a:xfrm>
            <a:off x="1505733" y="6438533"/>
            <a:ext cx="101604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90" name="Shape 190"/>
          <p:cNvSpPr txBox="1"/>
          <p:nvPr/>
        </p:nvSpPr>
        <p:spPr>
          <a:xfrm>
            <a:off x="181497" y="502533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r" defTabSz="1219170">
              <a:defRPr/>
            </a:pPr>
            <a:r>
              <a:rPr lang="en-GB" sz="1600" kern="0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r>
            <a:endParaRPr lang="en-GB" sz="1600" kern="0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1072303" y="42763"/>
            <a:ext cx="4894800" cy="2740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defTabSz="1219170">
              <a:buClr>
                <a:srgbClr val="666666"/>
              </a:buClr>
              <a:buSzPct val="25000"/>
              <a:defRPr/>
            </a:pPr>
            <a:r>
              <a:rPr lang="en-GB" sz="1600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EXPORTA SIMPLE</a:t>
            </a:r>
          </a:p>
          <a:p>
            <a:pPr defTabSz="1219170">
              <a:buClr>
                <a:srgbClr val="666666"/>
              </a:buClr>
              <a:buSzPct val="25000"/>
              <a:defRPr/>
            </a:pPr>
            <a:endParaRPr sz="1600" kern="0" dirty="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11036900" y="282733"/>
            <a:ext cx="698000" cy="3392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defTabSz="1219170">
              <a:buClr>
                <a:srgbClr val="666666"/>
              </a:buClr>
              <a:buSzPct val="25000"/>
              <a:defRPr/>
            </a:pPr>
            <a:r>
              <a:rPr lang="en-GB" sz="1600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</a:p>
          <a:p>
            <a:pPr defTabSz="1219170">
              <a:buClr>
                <a:srgbClr val="666666"/>
              </a:buClr>
              <a:buSzPct val="25000"/>
              <a:defRPr/>
            </a:pPr>
            <a:endParaRPr sz="1600" kern="0" dirty="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1072303" y="296645"/>
            <a:ext cx="7066344" cy="764639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>
              <a:buClr>
                <a:srgbClr val="666666"/>
              </a:buClr>
              <a:buSzPct val="25000"/>
              <a:defRPr/>
            </a:pPr>
            <a:r>
              <a:rPr lang="en-GB" sz="3200" dirty="0">
                <a:solidFill>
                  <a:srgbClr val="0991D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CASOS EXITOSOS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7" y="1380535"/>
            <a:ext cx="3548063" cy="3238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7" y="4802446"/>
            <a:ext cx="3534550" cy="12507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390" y="4718174"/>
            <a:ext cx="4289298" cy="10147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833" y="2397795"/>
            <a:ext cx="3964541" cy="19986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032" y="3776001"/>
            <a:ext cx="3739230" cy="20557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123" y="1488743"/>
            <a:ext cx="3004010" cy="15910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Shape 243"/>
          <p:cNvCxnSpPr/>
          <p:nvPr/>
        </p:nvCxnSpPr>
        <p:spPr>
          <a:xfrm>
            <a:off x="891400" y="282733"/>
            <a:ext cx="0" cy="7356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867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756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0" name="Shape 210"/>
          <p:cNvCxnSpPr/>
          <p:nvPr/>
        </p:nvCxnSpPr>
        <p:spPr>
          <a:xfrm>
            <a:off x="1505733" y="6438533"/>
            <a:ext cx="101604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1" name="Shape 211"/>
          <p:cNvSpPr txBox="1"/>
          <p:nvPr/>
        </p:nvSpPr>
        <p:spPr>
          <a:xfrm>
            <a:off x="1275333" y="891167"/>
            <a:ext cx="8168800" cy="17712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defTabSz="1219170">
              <a:buClr>
                <a:srgbClr val="666666"/>
              </a:buClr>
            </a:pPr>
            <a:r>
              <a:rPr lang="en-GB" sz="5067" kern="0">
                <a:solidFill>
                  <a:srgbClr val="66CCFA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EXPERIENCIA DIGITAL    </a:t>
            </a:r>
            <a:r>
              <a:rPr lang="en-GB" sz="5067" kern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exportasimple.gob.ar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11134767" y="282733"/>
            <a:ext cx="600000" cy="3392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defTabSz="1219170">
              <a:buClr>
                <a:srgbClr val="666666"/>
              </a:buClr>
            </a:pPr>
            <a:r>
              <a:rPr lang="en-GB" sz="16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</a:p>
          <a:p>
            <a:pPr defTabSz="1219170">
              <a:buClr>
                <a:srgbClr val="666666"/>
              </a:buClr>
            </a:pPr>
            <a:endParaRPr sz="1600" kern="0" dirty="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213" name="Shape 213"/>
          <p:cNvCxnSpPr/>
          <p:nvPr/>
        </p:nvCxnSpPr>
        <p:spPr>
          <a:xfrm>
            <a:off x="948800" y="1056563"/>
            <a:ext cx="0" cy="1249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5021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/>
        </p:nvSpPr>
        <p:spPr>
          <a:xfrm>
            <a:off x="1456767" y="900200"/>
            <a:ext cx="3895200" cy="13892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defTabSz="1219170">
              <a:buClr>
                <a:srgbClr val="666666"/>
              </a:buClr>
            </a:pPr>
            <a:r>
              <a:rPr lang="en-GB" sz="4000" kern="0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CÓMO ADHERIR</a:t>
            </a:r>
          </a:p>
          <a:p>
            <a:pPr defTabSz="1219170">
              <a:buClr>
                <a:srgbClr val="666666"/>
              </a:buClr>
            </a:pPr>
            <a:endParaRPr sz="4000" kern="0">
              <a:solidFill>
                <a:srgbClr val="0C8DCC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defTabSz="1219170">
              <a:buClr>
                <a:srgbClr val="666666"/>
              </a:buClr>
            </a:pPr>
            <a:endParaRPr sz="4000" kern="0">
              <a:solidFill>
                <a:srgbClr val="0C8DCC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7333" y="282736"/>
            <a:ext cx="8600235" cy="724999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/>
          <p:nvPr/>
        </p:nvSpPr>
        <p:spPr>
          <a:xfrm>
            <a:off x="695400" y="979000"/>
            <a:ext cx="506800" cy="506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760985" y="1062791"/>
            <a:ext cx="339200" cy="339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 defTabSz="1219170"/>
            <a:endParaRPr sz="2400" b="1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1219170"/>
            <a:r>
              <a:rPr lang="en-GB" sz="2400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</a:p>
          <a:p>
            <a:pPr algn="ctr" defTabSz="1219170"/>
            <a:endParaRPr sz="2400" b="1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1408800" y="2289400"/>
            <a:ext cx="2934000" cy="3392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indent="-42332" defTabSz="1219170">
              <a:lnSpc>
                <a:spcPct val="115000"/>
              </a:lnSpc>
              <a:buClr>
                <a:srgbClr val="000000"/>
              </a:buClr>
              <a:buSzPts val="500"/>
            </a:pPr>
            <a:r>
              <a:rPr lang="en-GB" sz="2400" kern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Alta de servicio en Afip</a:t>
            </a:r>
            <a:r>
              <a:rPr lang="en-GB" sz="1600" ker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indent="-42332" defTabSz="1219170">
              <a:lnSpc>
                <a:spcPct val="115000"/>
              </a:lnSpc>
              <a:buClr>
                <a:srgbClr val="000000"/>
              </a:buClr>
              <a:buSzPts val="500"/>
            </a:pPr>
            <a:endParaRPr sz="1333" kern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2332" defTabSz="1219170">
              <a:lnSpc>
                <a:spcPct val="115000"/>
              </a:lnSpc>
              <a:buClr>
                <a:srgbClr val="000000"/>
              </a:buClr>
              <a:buSzPts val="500"/>
            </a:pPr>
            <a:endParaRPr sz="1600" kern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93131" algn="ctr" defTabSz="1219170">
              <a:buClr>
                <a:srgbClr val="000000"/>
              </a:buClr>
              <a:buSzPts val="1100"/>
            </a:pPr>
            <a:endParaRPr sz="2400" b="1" kern="0">
              <a:solidFill>
                <a:srgbClr val="27B2E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93131" algn="ctr" defTabSz="1219170">
              <a:buClr>
                <a:srgbClr val="000000"/>
              </a:buClr>
              <a:buSzPts val="1100"/>
            </a:pPr>
            <a:r>
              <a:rPr lang="en-GB" sz="2400" b="1" kern="0">
                <a:solidFill>
                  <a:srgbClr val="27B2E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</a:p>
          <a:p>
            <a:pPr indent="-93131" algn="ctr" defTabSz="1219170">
              <a:buClr>
                <a:srgbClr val="000000"/>
              </a:buClr>
              <a:buSzPts val="1100"/>
            </a:pPr>
            <a:endParaRPr sz="2400" b="1" kern="0">
              <a:solidFill>
                <a:srgbClr val="27B2E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2332" defTabSz="1219170">
              <a:lnSpc>
                <a:spcPct val="115000"/>
              </a:lnSpc>
              <a:buClr>
                <a:srgbClr val="000000"/>
              </a:buClr>
              <a:buSzPts val="500"/>
            </a:pPr>
            <a:endParaRPr sz="1600" kern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3" name="Shape 223"/>
          <p:cNvCxnSpPr/>
          <p:nvPr/>
        </p:nvCxnSpPr>
        <p:spPr>
          <a:xfrm>
            <a:off x="948800" y="1587400"/>
            <a:ext cx="0" cy="42076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24" name="Shape 224" descr="Captura de pantalla 2017-11-09 a las 1.12.03.png"/>
          <p:cNvPicPr preferRelativeResize="0"/>
          <p:nvPr/>
        </p:nvPicPr>
        <p:blipFill rotWithShape="1">
          <a:blip r:embed="rId4">
            <a:alphaModFix/>
          </a:blip>
          <a:srcRect r="4205"/>
          <a:stretch/>
        </p:blipFill>
        <p:spPr>
          <a:xfrm>
            <a:off x="5351967" y="1401934"/>
            <a:ext cx="6045068" cy="3382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01493" y="3292008"/>
            <a:ext cx="168968" cy="27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 descr="Captura de pantalla 2017-11-09 a las 10.38.25.png"/>
          <p:cNvPicPr preferRelativeResize="0"/>
          <p:nvPr/>
        </p:nvPicPr>
        <p:blipFill rotWithShape="1">
          <a:blip r:embed="rId6">
            <a:alphaModFix/>
          </a:blip>
          <a:srcRect l="11771" t="25698" r="6595" b="10517"/>
          <a:stretch/>
        </p:blipFill>
        <p:spPr>
          <a:xfrm>
            <a:off x="1408800" y="3503267"/>
            <a:ext cx="5252835" cy="256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 descr="Captura de pantalla 2017-11-09 a las 10.38.25.png"/>
          <p:cNvPicPr preferRelativeResize="0"/>
          <p:nvPr/>
        </p:nvPicPr>
        <p:blipFill rotWithShape="1">
          <a:blip r:embed="rId7">
            <a:alphaModFix/>
          </a:blip>
          <a:srcRect l="11770" t="40524" r="61488" b="29347"/>
          <a:stretch/>
        </p:blipFill>
        <p:spPr>
          <a:xfrm>
            <a:off x="1408800" y="4010848"/>
            <a:ext cx="1720611" cy="1211699"/>
          </a:xfrm>
          <a:prstGeom prst="rect">
            <a:avLst/>
          </a:prstGeom>
          <a:noFill/>
          <a:ln w="19050" cap="flat" cmpd="sng">
            <a:solidFill>
              <a:srgbClr val="27B2E5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28" name="Shape 228"/>
          <p:cNvSpPr txBox="1"/>
          <p:nvPr/>
        </p:nvSpPr>
        <p:spPr>
          <a:xfrm>
            <a:off x="11134767" y="282733"/>
            <a:ext cx="753600" cy="3392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defTabSz="1219170">
              <a:buClr>
                <a:srgbClr val="666666"/>
              </a:buClr>
            </a:pPr>
            <a:r>
              <a:rPr lang="en-GB" sz="1600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</a:p>
          <a:p>
            <a:pPr defTabSz="1219170">
              <a:buClr>
                <a:srgbClr val="666666"/>
              </a:buClr>
            </a:pPr>
            <a:endParaRPr sz="1600" kern="0" dirty="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29" name="Shape 229"/>
          <p:cNvSpPr txBox="1"/>
          <p:nvPr/>
        </p:nvSpPr>
        <p:spPr>
          <a:xfrm>
            <a:off x="1456767" y="282733"/>
            <a:ext cx="6203600" cy="2740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defTabSz="1219170">
              <a:buClr>
                <a:srgbClr val="666666"/>
              </a:buClr>
            </a:pPr>
            <a:r>
              <a:rPr lang="en-GB" sz="1600" ker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EXPERIENCIA DIGITAL</a:t>
            </a:r>
          </a:p>
          <a:p>
            <a:pPr defTabSz="1219170">
              <a:buClr>
                <a:srgbClr val="666666"/>
              </a:buClr>
            </a:pPr>
            <a:endParaRPr sz="1600" kern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666666"/>
              </a:buClr>
            </a:pPr>
            <a:endParaRPr sz="1600" kern="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291400" y="332933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r" defTabSz="1219170"/>
            <a:r>
              <a:rPr lang="en-GB" sz="1600" kern="0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13</a:t>
            </a:r>
            <a:endParaRPr lang="en-GB" sz="1600" kern="0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1456767" y="3472000"/>
            <a:ext cx="438400" cy="438400"/>
          </a:xfrm>
          <a:prstGeom prst="ellipse">
            <a:avLst/>
          </a:prstGeom>
          <a:solidFill>
            <a:srgbClr val="00B1A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1465181" y="3492016"/>
            <a:ext cx="339200" cy="339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 defTabSz="1219170"/>
            <a:endParaRPr sz="2400" b="1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1219170"/>
            <a:r>
              <a:rPr lang="en-GB" sz="2400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</a:p>
          <a:p>
            <a:pPr algn="ctr" defTabSz="1219170"/>
            <a:endParaRPr sz="2400" b="1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6629633" y="2638733"/>
            <a:ext cx="438400" cy="438400"/>
          </a:xfrm>
          <a:prstGeom prst="ellipse">
            <a:avLst/>
          </a:prstGeom>
          <a:solidFill>
            <a:srgbClr val="00B1A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6628941" y="2686072"/>
            <a:ext cx="339200" cy="339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 defTabSz="1219170"/>
            <a:endParaRPr sz="2400" b="1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1219170"/>
            <a:r>
              <a:rPr lang="en-GB" sz="2400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</a:p>
          <a:p>
            <a:pPr algn="ctr" defTabSz="1219170"/>
            <a:endParaRPr sz="2400" b="1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5" name="Shape 2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48217" y="3303501"/>
            <a:ext cx="655500" cy="251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72383" y="2435034"/>
            <a:ext cx="655500" cy="251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59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1456767" y="4371567"/>
            <a:ext cx="2003200" cy="555200"/>
          </a:xfrm>
          <a:prstGeom prst="roundRect">
            <a:avLst>
              <a:gd name="adj" fmla="val 50000"/>
            </a:avLst>
          </a:prstGeom>
          <a:solidFill>
            <a:srgbClr val="B8E4FA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1456767" y="900200"/>
            <a:ext cx="3895200" cy="6284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defTabSz="1219170">
              <a:buClr>
                <a:srgbClr val="666666"/>
              </a:buClr>
            </a:pPr>
            <a:r>
              <a:rPr lang="en-GB" sz="4000" kern="0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SITIO</a:t>
            </a:r>
          </a:p>
          <a:p>
            <a:pPr defTabSz="1219170">
              <a:buClr>
                <a:srgbClr val="666666"/>
              </a:buClr>
            </a:pPr>
            <a:endParaRPr sz="4000" kern="0">
              <a:solidFill>
                <a:srgbClr val="0C8DCC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defTabSz="1219170">
              <a:buClr>
                <a:srgbClr val="666666"/>
              </a:buClr>
            </a:pPr>
            <a:endParaRPr sz="4000" kern="0">
              <a:solidFill>
                <a:srgbClr val="0C8DCC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7333" y="282736"/>
            <a:ext cx="8600235" cy="724999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/>
          <p:nvPr/>
        </p:nvSpPr>
        <p:spPr>
          <a:xfrm>
            <a:off x="695400" y="979000"/>
            <a:ext cx="506800" cy="506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245" name="Shape 245"/>
          <p:cNvSpPr txBox="1"/>
          <p:nvPr/>
        </p:nvSpPr>
        <p:spPr>
          <a:xfrm>
            <a:off x="724400" y="1062724"/>
            <a:ext cx="339200" cy="339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 defTabSz="1219170"/>
            <a:endParaRPr sz="2400" b="1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1219170"/>
            <a:r>
              <a:rPr lang="en-GB" sz="2400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</a:p>
          <a:p>
            <a:pPr algn="ctr" defTabSz="1219170"/>
            <a:endParaRPr sz="2400" b="1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46" name="Shape 246"/>
          <p:cNvCxnSpPr/>
          <p:nvPr/>
        </p:nvCxnSpPr>
        <p:spPr>
          <a:xfrm>
            <a:off x="948800" y="2423133"/>
            <a:ext cx="0" cy="33720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 t="-1558" b="13514"/>
          <a:stretch/>
        </p:blipFill>
        <p:spPr>
          <a:xfrm>
            <a:off x="5384833" y="1352267"/>
            <a:ext cx="6021803" cy="344826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/>
        </p:nvSpPr>
        <p:spPr>
          <a:xfrm>
            <a:off x="1663600" y="4460949"/>
            <a:ext cx="1890400" cy="3396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defTabSz="1219170">
              <a:buClr>
                <a:srgbClr val="666666"/>
              </a:buClr>
            </a:pPr>
            <a:r>
              <a:rPr lang="en-GB" sz="1600" u="sng" kern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NAVEGAR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11134767" y="282733"/>
            <a:ext cx="753600" cy="3392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defTabSz="1219170">
              <a:buClr>
                <a:srgbClr val="666666"/>
              </a:buClr>
            </a:pPr>
            <a:r>
              <a:rPr lang="en-GB" sz="1600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</a:p>
          <a:p>
            <a:pPr defTabSz="1219170">
              <a:buClr>
                <a:srgbClr val="666666"/>
              </a:buClr>
            </a:pPr>
            <a:endParaRPr sz="1600" kern="0" dirty="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1456767" y="282733"/>
            <a:ext cx="6203600" cy="2740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defTabSz="1219170">
              <a:buClr>
                <a:srgbClr val="666666"/>
              </a:buClr>
            </a:pPr>
            <a:r>
              <a:rPr lang="en-GB" sz="1600" ker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EXPERIENCIA DIGITAL</a:t>
            </a:r>
          </a:p>
          <a:p>
            <a:pPr defTabSz="1219170">
              <a:buClr>
                <a:srgbClr val="666666"/>
              </a:buClr>
            </a:pPr>
            <a:endParaRPr sz="1600" kern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666666"/>
              </a:buClr>
            </a:pPr>
            <a:endParaRPr sz="1600" kern="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51" name="Shape 251"/>
          <p:cNvSpPr txBox="1"/>
          <p:nvPr/>
        </p:nvSpPr>
        <p:spPr>
          <a:xfrm>
            <a:off x="291400" y="332933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r" defTabSz="1219170"/>
            <a:r>
              <a:rPr lang="en-GB" sz="1600" kern="0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14</a:t>
            </a:r>
            <a:endParaRPr lang="en-GB" sz="1600" kern="0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52" name="Shape 252"/>
          <p:cNvGrpSpPr/>
          <p:nvPr/>
        </p:nvGrpSpPr>
        <p:grpSpPr>
          <a:xfrm>
            <a:off x="3002001" y="4459883"/>
            <a:ext cx="297567" cy="394800"/>
            <a:chOff x="3026100" y="3420150"/>
            <a:chExt cx="223175" cy="296100"/>
          </a:xfrm>
        </p:grpSpPr>
        <p:cxnSp>
          <p:nvCxnSpPr>
            <p:cNvPr id="253" name="Shape 253"/>
            <p:cNvCxnSpPr/>
            <p:nvPr/>
          </p:nvCxnSpPr>
          <p:spPr>
            <a:xfrm>
              <a:off x="3026100" y="3420150"/>
              <a:ext cx="0" cy="296100"/>
            </a:xfrm>
            <a:prstGeom prst="straightConnector1">
              <a:avLst/>
            </a:prstGeom>
            <a:noFill/>
            <a:ln w="9525" cap="flat" cmpd="sng">
              <a:solidFill>
                <a:srgbClr val="0070C0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254" name="Shape 254"/>
            <p:cNvSpPr/>
            <p:nvPr/>
          </p:nvSpPr>
          <p:spPr>
            <a:xfrm rot="5400000">
              <a:off x="3101825" y="3501800"/>
              <a:ext cx="171900" cy="123000"/>
            </a:xfrm>
            <a:prstGeom prst="triangle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55" name="Shape 255"/>
          <p:cNvSpPr txBox="1"/>
          <p:nvPr/>
        </p:nvSpPr>
        <p:spPr>
          <a:xfrm>
            <a:off x="1456767" y="2572060"/>
            <a:ext cx="3424400" cy="1655279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indent="-93131" defTabSz="1219170">
              <a:buClr>
                <a:schemeClr val="dk1"/>
              </a:buClr>
              <a:buSzPts val="1100"/>
            </a:pPr>
            <a:r>
              <a:rPr lang="en-GB" sz="2000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Una </a:t>
            </a:r>
            <a:r>
              <a:rPr lang="en-GB" sz="2000" kern="0" dirty="0" err="1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vez</a:t>
            </a:r>
            <a:r>
              <a:rPr lang="en-GB" sz="2000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 dado de </a:t>
            </a:r>
            <a:r>
              <a:rPr lang="en-GB" sz="2000" kern="0" dirty="0" err="1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alta</a:t>
            </a:r>
            <a:r>
              <a:rPr lang="en-GB" sz="2000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 el </a:t>
            </a:r>
            <a:r>
              <a:rPr lang="en-GB" sz="2000" kern="0" dirty="0" err="1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servicio</a:t>
            </a:r>
            <a:r>
              <a:rPr lang="en-GB" sz="2000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kern="0" dirty="0" err="1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GB" sz="2000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kern="0" dirty="0" err="1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Afip</a:t>
            </a:r>
            <a:r>
              <a:rPr lang="en-GB" sz="2000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2000" kern="0" dirty="0" err="1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GB" sz="2000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kern="0" dirty="0" err="1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usuarios</a:t>
            </a:r>
            <a:r>
              <a:rPr lang="en-GB" sz="2000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kern="0" dirty="0" err="1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entran</a:t>
            </a:r>
            <a:r>
              <a:rPr lang="en-GB" sz="2000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 al portal de </a:t>
            </a:r>
            <a:r>
              <a:rPr lang="en-GB" sz="2000" kern="0" dirty="0" err="1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Exporta</a:t>
            </a:r>
            <a:r>
              <a:rPr lang="en-GB" sz="2000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 Simple y se </a:t>
            </a:r>
            <a:r>
              <a:rPr lang="en-GB" sz="2000" kern="0" dirty="0" err="1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loguean</a:t>
            </a:r>
            <a:r>
              <a:rPr lang="en-GB" sz="2000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 con </a:t>
            </a:r>
            <a:r>
              <a:rPr lang="en-GB" sz="2000" kern="0" dirty="0" err="1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-GB" sz="2000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 CUIT  y clave fiscal 3. </a:t>
            </a:r>
          </a:p>
          <a:p>
            <a:pPr indent="-93131" defTabSz="1219170">
              <a:buClr>
                <a:srgbClr val="000000"/>
              </a:buClr>
              <a:buSzPts val="1100"/>
            </a:pPr>
            <a:endParaRPr sz="2400" kern="0" dirty="0">
              <a:solidFill>
                <a:srgbClr val="0C8D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1505733" y="1779900"/>
            <a:ext cx="2951200" cy="4344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algn="just" defTabSz="1219170"/>
            <a:r>
              <a:rPr lang="en-GB" sz="2000" b="1" u="sng" kern="0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exportasimple.gob.ar</a:t>
            </a: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7">
            <a:alphaModFix/>
          </a:blip>
          <a:srcRect l="17998" t="13082" r="32417" b="10586"/>
          <a:stretch/>
        </p:blipFill>
        <p:spPr>
          <a:xfrm>
            <a:off x="855001" y="1902157"/>
            <a:ext cx="187633" cy="2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46144" y="1992074"/>
            <a:ext cx="168968" cy="274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4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Shape 299"/>
          <p:cNvPicPr preferRelativeResize="0"/>
          <p:nvPr/>
        </p:nvPicPr>
        <p:blipFill rotWithShape="1">
          <a:blip r:embed="rId3">
            <a:alphaModFix/>
          </a:blip>
          <a:srcRect l="2750" t="5160" r="1757" b="-5159"/>
          <a:stretch/>
        </p:blipFill>
        <p:spPr>
          <a:xfrm>
            <a:off x="0" y="-117633"/>
            <a:ext cx="12507869" cy="737836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/>
          <p:nvPr/>
        </p:nvSpPr>
        <p:spPr>
          <a:xfrm>
            <a:off x="2767348" y="4814392"/>
            <a:ext cx="7785321" cy="7168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ctr" anchorCtr="0">
            <a:noAutofit/>
          </a:bodyPr>
          <a:lstStyle/>
          <a:p>
            <a:pPr indent="-42332" algn="ctr" defTabSz="1219170">
              <a:lnSpc>
                <a:spcPct val="115000"/>
              </a:lnSpc>
              <a:buClr>
                <a:srgbClr val="000000"/>
              </a:buClr>
              <a:buSzPts val="500"/>
            </a:pPr>
            <a:r>
              <a:rPr lang="en-GB" sz="2800" b="1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O8OO - 333 - 7963</a:t>
            </a:r>
          </a:p>
          <a:p>
            <a:pPr indent="-42332" algn="ctr" defTabSz="1219170">
              <a:lnSpc>
                <a:spcPct val="115000"/>
              </a:lnSpc>
              <a:buClr>
                <a:srgbClr val="000000"/>
              </a:buClr>
              <a:buSzPts val="500"/>
            </a:pPr>
            <a:r>
              <a:rPr lang="en-GB" sz="3600" b="1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exportasimple@produccion.gob.ar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63" y="5980670"/>
            <a:ext cx="429967" cy="429967"/>
          </a:xfrm>
          <a:prstGeom prst="rect">
            <a:avLst/>
          </a:prstGeom>
        </p:spPr>
      </p:pic>
      <p:sp>
        <p:nvSpPr>
          <p:cNvPr id="6" name="Shape 300"/>
          <p:cNvSpPr txBox="1"/>
          <p:nvPr/>
        </p:nvSpPr>
        <p:spPr>
          <a:xfrm>
            <a:off x="5510830" y="5837253"/>
            <a:ext cx="2879123" cy="7168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ctr" anchorCtr="0">
            <a:noAutofit/>
          </a:bodyPr>
          <a:lstStyle/>
          <a:p>
            <a:pPr indent="-42332" algn="ctr" defTabSz="1219170">
              <a:lnSpc>
                <a:spcPct val="115000"/>
              </a:lnSpc>
              <a:buClr>
                <a:srgbClr val="000000"/>
              </a:buClr>
              <a:buSzPts val="500"/>
            </a:pPr>
            <a:r>
              <a:rPr lang="en-GB" sz="2800" b="1" kern="0" dirty="0" err="1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Exporta</a:t>
            </a:r>
            <a:r>
              <a:rPr lang="en-GB" sz="2800" b="1" kern="0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Simple</a:t>
            </a:r>
            <a:endParaRPr lang="en-GB" sz="2800" b="1" kern="0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0085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756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111" y="5436125"/>
            <a:ext cx="3081165" cy="66621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/>
          <p:nvPr/>
        </p:nvSpPr>
        <p:spPr>
          <a:xfrm>
            <a:off x="0" y="5375200"/>
            <a:ext cx="12192000" cy="148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cxnSp>
        <p:nvCxnSpPr>
          <p:cNvPr id="113" name="Shape 113"/>
          <p:cNvCxnSpPr/>
          <p:nvPr/>
        </p:nvCxnSpPr>
        <p:spPr>
          <a:xfrm>
            <a:off x="1505733" y="6438533"/>
            <a:ext cx="101604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4" name="Shape 114"/>
          <p:cNvCxnSpPr/>
          <p:nvPr/>
        </p:nvCxnSpPr>
        <p:spPr>
          <a:xfrm>
            <a:off x="940111" y="544779"/>
            <a:ext cx="0" cy="2081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5" name="Shape 115"/>
          <p:cNvSpPr txBox="1"/>
          <p:nvPr/>
        </p:nvSpPr>
        <p:spPr>
          <a:xfrm>
            <a:off x="1321392" y="325493"/>
            <a:ext cx="6641200" cy="4354969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defTabSz="1219170">
              <a:buClr>
                <a:srgbClr val="666666"/>
              </a:buClr>
            </a:pPr>
            <a:r>
              <a:rPr lang="en-GB" sz="5067" kern="0" dirty="0">
                <a:solidFill>
                  <a:srgbClr val="66CCFA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EXPORTA</a:t>
            </a:r>
          </a:p>
          <a:p>
            <a:pPr defTabSz="1219170">
              <a:buClr>
                <a:srgbClr val="666666"/>
              </a:buClr>
            </a:pPr>
            <a:r>
              <a:rPr lang="en-GB" sz="5067" kern="0" dirty="0">
                <a:solidFill>
                  <a:srgbClr val="66CCFA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SIMPLE</a:t>
            </a:r>
          </a:p>
          <a:p>
            <a:pPr defTabSz="1219170">
              <a:buClr>
                <a:srgbClr val="666666"/>
              </a:buClr>
            </a:pPr>
            <a:endParaRPr sz="1600" kern="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666666"/>
              </a:buClr>
            </a:pPr>
            <a:endParaRPr sz="1600" kern="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666666"/>
              </a:buClr>
            </a:pPr>
            <a:endParaRPr sz="1600" kern="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666666"/>
              </a:buClr>
            </a:pPr>
            <a:endParaRPr sz="1600" kern="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666666"/>
              </a:buClr>
            </a:pPr>
            <a:r>
              <a:rPr lang="en-GB" sz="1600" kern="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QUÉ ES?</a:t>
            </a:r>
          </a:p>
          <a:p>
            <a:pPr defTabSz="1219170">
              <a:buClr>
                <a:srgbClr val="666666"/>
              </a:buClr>
            </a:pPr>
            <a:endParaRPr sz="1600" kern="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666666"/>
              </a:buClr>
            </a:pPr>
            <a:r>
              <a:rPr lang="en-GB" sz="1600" kern="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BENEFICIOS </a:t>
            </a:r>
            <a:r>
              <a:rPr lang="en-GB" sz="1600" kern="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EXTRA</a:t>
            </a:r>
          </a:p>
          <a:p>
            <a:pPr defTabSz="1219170">
              <a:buClr>
                <a:srgbClr val="666666"/>
              </a:buClr>
            </a:pPr>
            <a:endParaRPr lang="en-GB" sz="1600" kern="0" dirty="0" smtClean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666666"/>
              </a:buClr>
            </a:pPr>
            <a:r>
              <a:rPr lang="en-GB" sz="1600" kern="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DATOS RELEVANTES</a:t>
            </a:r>
            <a:endParaRPr lang="en-GB" sz="1600" kern="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666666"/>
              </a:buClr>
            </a:pPr>
            <a:endParaRPr lang="en-GB" sz="1600" kern="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666666"/>
              </a:buClr>
            </a:pPr>
            <a:r>
              <a:rPr lang="en-GB" sz="1600" kern="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PRIMERAS EXPERIENCIAS</a:t>
            </a:r>
          </a:p>
          <a:p>
            <a:pPr defTabSz="1219170">
              <a:buClr>
                <a:srgbClr val="666666"/>
              </a:buClr>
            </a:pPr>
            <a:endParaRPr lang="en-GB" sz="1600" kern="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666666"/>
              </a:buClr>
            </a:pPr>
            <a:r>
              <a:rPr lang="en-GB" sz="1600" kern="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EXPERIENCIA DIGITAL</a:t>
            </a:r>
          </a:p>
          <a:p>
            <a:pPr defTabSz="1219170">
              <a:buClr>
                <a:srgbClr val="666666"/>
              </a:buClr>
            </a:pPr>
            <a:endParaRPr lang="en-GB" sz="1600" kern="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666666"/>
              </a:buClr>
            </a:pPr>
            <a:endParaRPr sz="1600" kern="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666666"/>
              </a:buClr>
            </a:pPr>
            <a:endParaRPr sz="1600" kern="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891400" y="3355300"/>
            <a:ext cx="370000" cy="1816701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defTabSz="1219170">
              <a:buClr>
                <a:srgbClr val="666666"/>
              </a:buClr>
            </a:pPr>
            <a:r>
              <a:rPr lang="en-GB" sz="1600" kern="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&gt;</a:t>
            </a:r>
          </a:p>
          <a:p>
            <a:pPr defTabSz="1219170">
              <a:buClr>
                <a:srgbClr val="666666"/>
              </a:buClr>
            </a:pPr>
            <a:endParaRPr sz="1600" kern="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666666"/>
              </a:buClr>
            </a:pPr>
            <a:r>
              <a:rPr lang="en-GB" sz="1600" kern="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&gt;</a:t>
            </a:r>
          </a:p>
          <a:p>
            <a:pPr defTabSz="1219170">
              <a:buClr>
                <a:srgbClr val="666666"/>
              </a:buClr>
            </a:pPr>
            <a:endParaRPr sz="1600" kern="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666666"/>
              </a:buClr>
            </a:pPr>
            <a:r>
              <a:rPr lang="en-GB" sz="1600" kern="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&gt;</a:t>
            </a:r>
          </a:p>
          <a:p>
            <a:pPr defTabSz="1219170">
              <a:buClr>
                <a:srgbClr val="666666"/>
              </a:buClr>
            </a:pPr>
            <a:endParaRPr lang="en-GB" sz="1600" kern="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666666"/>
              </a:buClr>
            </a:pPr>
            <a:r>
              <a:rPr lang="en-GB" sz="1600" kern="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&gt;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767" y="5639333"/>
            <a:ext cx="2916501" cy="66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91400" y="2884369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666666"/>
              </a:buClr>
            </a:pPr>
            <a:r>
              <a:rPr lang="en-GB" sz="1600" kern="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15076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1505733" y="4164900"/>
            <a:ext cx="4894800" cy="20384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indent="-93131" defTabSz="121917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2000" kern="0" dirty="0" err="1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Podés</a:t>
            </a:r>
            <a:r>
              <a:rPr lang="en-GB" sz="2000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kern="0" dirty="0" err="1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exportar</a:t>
            </a:r>
            <a:r>
              <a:rPr lang="en-GB" sz="2000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kern="0" dirty="0" err="1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mercaderías</a:t>
            </a:r>
            <a:r>
              <a:rPr lang="en-GB" sz="2000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kern="0" dirty="0" err="1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por</a:t>
            </a:r>
            <a:r>
              <a:rPr lang="en-GB" sz="2000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 hasta </a:t>
            </a:r>
            <a:r>
              <a:rPr lang="en-GB" sz="2000" b="1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15 mil </a:t>
            </a:r>
            <a:r>
              <a:rPr lang="en-GB" sz="2000" b="1" kern="0" dirty="0" err="1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dólares</a:t>
            </a:r>
            <a:r>
              <a:rPr lang="en-GB" sz="2000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GB" sz="2000" b="1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300kgs </a:t>
            </a:r>
            <a:r>
              <a:rPr lang="en-GB" sz="2000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en-GB" sz="2000" kern="0" dirty="0" err="1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cualquier</a:t>
            </a:r>
            <a:r>
              <a:rPr lang="en-GB" sz="2000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 parte del </a:t>
            </a:r>
            <a:r>
              <a:rPr lang="en-GB" sz="2000" kern="0" dirty="0" err="1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mundo</a:t>
            </a:r>
            <a:r>
              <a:rPr lang="en-GB" sz="2000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GB" sz="2000" kern="0" dirty="0" err="1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través</a:t>
            </a:r>
            <a:r>
              <a:rPr lang="en-GB" sz="2000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GB" sz="2000" b="1" kern="0" dirty="0" err="1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Prestadores</a:t>
            </a:r>
            <a:r>
              <a:rPr lang="en-GB" sz="2000" b="1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GB" sz="2000" b="1" kern="0" dirty="0" err="1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Servicio</a:t>
            </a:r>
            <a:r>
              <a:rPr lang="en-GB" sz="2000" b="1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 Postal</a:t>
            </a:r>
            <a:r>
              <a:rPr lang="en-GB" sz="2000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GB" sz="2000" kern="0" dirty="0" err="1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manera</a:t>
            </a:r>
            <a:r>
              <a:rPr lang="en-GB" sz="2000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 simple y </a:t>
            </a:r>
            <a:r>
              <a:rPr lang="en-GB" sz="2000" kern="0" dirty="0" err="1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rápida</a:t>
            </a:r>
            <a:r>
              <a:rPr lang="en-GB" sz="2000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2000" kern="0" dirty="0" err="1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siempre</a:t>
            </a:r>
            <a:r>
              <a:rPr lang="en-GB" sz="2000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 que no </a:t>
            </a:r>
            <a:r>
              <a:rPr lang="en-GB" sz="2000" kern="0" dirty="0" err="1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te</a:t>
            </a:r>
            <a:r>
              <a:rPr lang="en-GB" sz="2000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kern="0" dirty="0" err="1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excedas</a:t>
            </a:r>
            <a:r>
              <a:rPr lang="en-GB" sz="2000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GB" sz="2000" b="1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600 mil </a:t>
            </a:r>
            <a:r>
              <a:rPr lang="en-GB" sz="2000" b="1" kern="0" dirty="0" err="1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dólares</a:t>
            </a:r>
            <a:r>
              <a:rPr lang="en-GB" sz="2000" b="1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b="1" kern="0" dirty="0" err="1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por</a:t>
            </a:r>
            <a:r>
              <a:rPr lang="en-GB" sz="2000" b="1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b="1" kern="0" dirty="0" err="1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año</a:t>
            </a:r>
            <a:r>
              <a:rPr lang="en-GB" sz="2000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indent="-93131" defTabSz="1219170">
              <a:lnSpc>
                <a:spcPct val="115000"/>
              </a:lnSpc>
              <a:buClr>
                <a:schemeClr val="dk1"/>
              </a:buClr>
              <a:buSzPts val="1100"/>
            </a:pPr>
            <a:endParaRPr sz="2400" kern="0" dirty="0">
              <a:solidFill>
                <a:srgbClr val="0C8D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2332" defTabSz="1219170">
              <a:lnSpc>
                <a:spcPct val="115000"/>
              </a:lnSpc>
              <a:buClr>
                <a:schemeClr val="dk1"/>
              </a:buClr>
              <a:buSzPts val="500"/>
            </a:pPr>
            <a:endParaRPr sz="2400" kern="0" dirty="0">
              <a:solidFill>
                <a:srgbClr val="0C8D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291400" y="332933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r" defTabSz="1219170"/>
            <a:r>
              <a:rPr lang="en-GB" sz="1600" kern="0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lang="en-GB" sz="1600" kern="0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1456767" y="282733"/>
            <a:ext cx="4894800" cy="2740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defTabSz="1219170">
              <a:buClr>
                <a:srgbClr val="666666"/>
              </a:buClr>
            </a:pPr>
            <a:r>
              <a:rPr lang="en-GB" sz="1600" ker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EXPORTA SIMPLE</a:t>
            </a:r>
          </a:p>
          <a:p>
            <a:pPr defTabSz="1219170">
              <a:buClr>
                <a:srgbClr val="666666"/>
              </a:buClr>
            </a:pPr>
            <a:endParaRPr sz="1600" kern="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11036900" y="282733"/>
            <a:ext cx="698000" cy="3392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defTabSz="1219170">
              <a:buClr>
                <a:srgbClr val="666666"/>
              </a:buClr>
            </a:pPr>
            <a:r>
              <a:rPr lang="en-GB" sz="1600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</a:p>
          <a:p>
            <a:pPr defTabSz="1219170">
              <a:buClr>
                <a:srgbClr val="666666"/>
              </a:buClr>
            </a:pPr>
            <a:endParaRPr sz="1600" kern="0" dirty="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126" name="Shape 126"/>
          <p:cNvCxnSpPr/>
          <p:nvPr/>
        </p:nvCxnSpPr>
        <p:spPr>
          <a:xfrm>
            <a:off x="948800" y="1056563"/>
            <a:ext cx="0" cy="3896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7" name="Shape 127"/>
          <p:cNvSpPr txBox="1"/>
          <p:nvPr/>
        </p:nvSpPr>
        <p:spPr>
          <a:xfrm>
            <a:off x="1456767" y="900200"/>
            <a:ext cx="3908400" cy="5852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defTabSz="1219170">
              <a:buClr>
                <a:srgbClr val="666666"/>
              </a:buClr>
            </a:pPr>
            <a:r>
              <a:rPr lang="en-GB" sz="4000" kern="0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NORMATIVA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1505732" y="1779900"/>
            <a:ext cx="4544193" cy="1786568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indent="-93131" defTabSz="121917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2000" kern="0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Resolución</a:t>
            </a:r>
            <a:r>
              <a:rPr lang="en-GB" sz="2000" kern="0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kern="0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Gral</a:t>
            </a:r>
            <a:r>
              <a:rPr lang="en-GB" sz="2000" kern="0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2000" kern="0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Conjunta</a:t>
            </a:r>
            <a:r>
              <a:rPr lang="en-GB" sz="2000" kern="0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4049-E</a:t>
            </a:r>
          </a:p>
          <a:p>
            <a:pPr indent="-93131" defTabSz="121917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2000" kern="0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Resolución</a:t>
            </a:r>
            <a:r>
              <a:rPr lang="en-GB" sz="2000" kern="0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725-E  - </a:t>
            </a:r>
            <a:r>
              <a:rPr lang="en-GB" sz="2000" kern="0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Resolución</a:t>
            </a:r>
            <a:r>
              <a:rPr lang="en-GB" sz="2000" kern="0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kern="0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Gral</a:t>
            </a:r>
            <a:r>
              <a:rPr lang="en-GB" sz="2000" kern="0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. 4133-E</a:t>
            </a:r>
          </a:p>
          <a:p>
            <a:pPr defTabSz="1219170"/>
            <a:endParaRPr sz="2400" b="1" kern="0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l="17998" t="13082" r="32417" b="10586"/>
          <a:stretch/>
        </p:blipFill>
        <p:spPr>
          <a:xfrm>
            <a:off x="855001" y="1855217"/>
            <a:ext cx="187633" cy="2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7192500" y="2327633"/>
            <a:ext cx="4301200" cy="27372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indent="-93131" defTabSz="121917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1467" b="1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Solo </a:t>
            </a:r>
            <a:r>
              <a:rPr lang="en-GB" sz="1467" b="1" kern="0" dirty="0" err="1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necesitas</a:t>
            </a:r>
            <a:r>
              <a:rPr lang="en-GB" sz="1467" b="1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467" b="1" kern="0" dirty="0" err="1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tener</a:t>
            </a:r>
            <a:r>
              <a:rPr lang="en-GB" sz="1467" b="1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CUIT y Clave Fiscal </a:t>
            </a:r>
            <a:r>
              <a:rPr lang="en-GB" sz="1467" b="1" kern="0" dirty="0" err="1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Nivel</a:t>
            </a:r>
            <a:r>
              <a:rPr lang="en-GB" sz="1467" b="1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3</a:t>
            </a:r>
          </a:p>
          <a:p>
            <a:pPr indent="-93131" defTabSz="1219170">
              <a:lnSpc>
                <a:spcPct val="115000"/>
              </a:lnSpc>
              <a:buClr>
                <a:srgbClr val="000000"/>
              </a:buClr>
              <a:buSzPts val="1100"/>
            </a:pPr>
            <a:endParaRPr sz="1467" b="1" kern="0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93131" defTabSz="121917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1467" b="1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Sistema </a:t>
            </a:r>
            <a:r>
              <a:rPr lang="en-GB" sz="1467" b="1" kern="0" dirty="0" err="1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ágil</a:t>
            </a:r>
            <a:r>
              <a:rPr lang="en-GB" sz="1467" b="1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GB" sz="1467" b="1" kern="0" dirty="0" err="1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GB" sz="1467" b="1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un solo click </a:t>
            </a:r>
            <a:r>
              <a:rPr lang="en-GB" sz="1467" b="1" kern="0" dirty="0" err="1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desde</a:t>
            </a:r>
            <a:r>
              <a:rPr lang="en-GB" sz="1467" b="1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467" b="1" kern="0" dirty="0" err="1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una</a:t>
            </a:r>
            <a:r>
              <a:rPr lang="en-GB" sz="1467" b="1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467" b="1" kern="0" dirty="0" err="1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computadora</a:t>
            </a:r>
            <a:endParaRPr lang="en-GB" sz="1467" b="1" kern="0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93131" defTabSz="1219170">
              <a:lnSpc>
                <a:spcPct val="115000"/>
              </a:lnSpc>
              <a:buClr>
                <a:schemeClr val="dk1"/>
              </a:buClr>
              <a:buSzPts val="1100"/>
            </a:pPr>
            <a:endParaRPr sz="1467" b="1" kern="0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93131" defTabSz="121917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1467" b="1" kern="0" dirty="0" err="1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Servicio</a:t>
            </a:r>
            <a:r>
              <a:rPr lang="en-GB" sz="1467" b="1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467" b="1" kern="0" dirty="0" err="1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logístico</a:t>
            </a:r>
            <a:r>
              <a:rPr lang="en-GB" sz="1467" b="1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467" b="1" kern="0" dirty="0" err="1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integrado</a:t>
            </a:r>
            <a:r>
              <a:rPr lang="en-GB" sz="1467" b="1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1467" b="1" kern="0" dirty="0" err="1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desde</a:t>
            </a:r>
            <a:r>
              <a:rPr lang="en-GB" sz="1467" b="1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467" b="1" kern="0" dirty="0" err="1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cualquier</a:t>
            </a:r>
            <a:r>
              <a:rPr lang="en-GB" sz="1467" b="1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467" b="1" kern="0" dirty="0" err="1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punto</a:t>
            </a:r>
            <a:r>
              <a:rPr lang="en-GB" sz="1467" b="1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de la Argentina hasta el </a:t>
            </a:r>
            <a:r>
              <a:rPr lang="en-GB" sz="1467" b="1" kern="0" dirty="0" err="1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país</a:t>
            </a:r>
            <a:r>
              <a:rPr lang="en-GB" sz="1467" b="1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GB" sz="1467" b="1" kern="0" dirty="0" err="1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destino</a:t>
            </a:r>
            <a:endParaRPr lang="en-GB" sz="1467" b="1" kern="0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93131" defTabSz="1219170">
              <a:lnSpc>
                <a:spcPct val="115000"/>
              </a:lnSpc>
              <a:buClr>
                <a:srgbClr val="000000"/>
              </a:buClr>
              <a:buSzPts val="1100"/>
            </a:pPr>
            <a:endParaRPr sz="1467" b="1" kern="0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6873300" y="3925200"/>
            <a:ext cx="226800" cy="226800"/>
          </a:xfrm>
          <a:prstGeom prst="ellipse">
            <a:avLst/>
          </a:prstGeom>
          <a:noFill/>
          <a:ln w="28575" cap="flat" cmpd="sng">
            <a:solidFill>
              <a:srgbClr val="FF636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55433" tIns="55433" rIns="55433" bIns="55433" anchor="ctr" anchorCtr="0">
            <a:noAutofit/>
          </a:bodyPr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grpSp>
        <p:nvGrpSpPr>
          <p:cNvPr id="133" name="Shape 133"/>
          <p:cNvGrpSpPr/>
          <p:nvPr/>
        </p:nvGrpSpPr>
        <p:grpSpPr>
          <a:xfrm>
            <a:off x="6945561" y="3985664"/>
            <a:ext cx="82519" cy="105915"/>
            <a:chOff x="3745075" y="3304425"/>
            <a:chExt cx="134250" cy="172350"/>
          </a:xfrm>
        </p:grpSpPr>
        <p:cxnSp>
          <p:nvCxnSpPr>
            <p:cNvPr id="134" name="Shape 134"/>
            <p:cNvCxnSpPr/>
            <p:nvPr/>
          </p:nvCxnSpPr>
          <p:spPr>
            <a:xfrm>
              <a:off x="3745075" y="3400275"/>
              <a:ext cx="66900" cy="76500"/>
            </a:xfrm>
            <a:prstGeom prst="straightConnector1">
              <a:avLst/>
            </a:prstGeom>
            <a:noFill/>
            <a:ln w="28575" cap="flat" cmpd="sng">
              <a:solidFill>
                <a:srgbClr val="FF7171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5" name="Shape 135"/>
            <p:cNvCxnSpPr/>
            <p:nvPr/>
          </p:nvCxnSpPr>
          <p:spPr>
            <a:xfrm rot="10800000" flipH="1">
              <a:off x="3812125" y="3304425"/>
              <a:ext cx="67200" cy="162900"/>
            </a:xfrm>
            <a:prstGeom prst="straightConnector1">
              <a:avLst/>
            </a:prstGeom>
            <a:noFill/>
            <a:ln w="28575" cap="flat" cmpd="sng">
              <a:solidFill>
                <a:srgbClr val="FF7171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136" name="Shape 136"/>
          <p:cNvSpPr/>
          <p:nvPr/>
        </p:nvSpPr>
        <p:spPr>
          <a:xfrm>
            <a:off x="6873300" y="3143300"/>
            <a:ext cx="226800" cy="226800"/>
          </a:xfrm>
          <a:prstGeom prst="ellipse">
            <a:avLst/>
          </a:prstGeom>
          <a:noFill/>
          <a:ln w="28575" cap="flat" cmpd="sng">
            <a:solidFill>
              <a:srgbClr val="FF636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55433" tIns="55433" rIns="55433" bIns="55433" anchor="ctr" anchorCtr="0">
            <a:noAutofit/>
          </a:bodyPr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grpSp>
        <p:nvGrpSpPr>
          <p:cNvPr id="137" name="Shape 137"/>
          <p:cNvGrpSpPr/>
          <p:nvPr/>
        </p:nvGrpSpPr>
        <p:grpSpPr>
          <a:xfrm>
            <a:off x="6945561" y="3203764"/>
            <a:ext cx="82519" cy="105915"/>
            <a:chOff x="3745075" y="3304425"/>
            <a:chExt cx="134250" cy="172350"/>
          </a:xfrm>
        </p:grpSpPr>
        <p:cxnSp>
          <p:nvCxnSpPr>
            <p:cNvPr id="138" name="Shape 138"/>
            <p:cNvCxnSpPr/>
            <p:nvPr/>
          </p:nvCxnSpPr>
          <p:spPr>
            <a:xfrm>
              <a:off x="3745075" y="3400275"/>
              <a:ext cx="66900" cy="76500"/>
            </a:xfrm>
            <a:prstGeom prst="straightConnector1">
              <a:avLst/>
            </a:prstGeom>
            <a:noFill/>
            <a:ln w="28575" cap="flat" cmpd="sng">
              <a:solidFill>
                <a:srgbClr val="FF7171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9" name="Shape 139"/>
            <p:cNvCxnSpPr/>
            <p:nvPr/>
          </p:nvCxnSpPr>
          <p:spPr>
            <a:xfrm rot="10800000" flipH="1">
              <a:off x="3812125" y="3304425"/>
              <a:ext cx="67200" cy="162900"/>
            </a:xfrm>
            <a:prstGeom prst="straightConnector1">
              <a:avLst/>
            </a:prstGeom>
            <a:noFill/>
            <a:ln w="28575" cap="flat" cmpd="sng">
              <a:solidFill>
                <a:srgbClr val="FF7171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140" name="Shape 140"/>
          <p:cNvSpPr/>
          <p:nvPr/>
        </p:nvSpPr>
        <p:spPr>
          <a:xfrm>
            <a:off x="6873300" y="2385868"/>
            <a:ext cx="226800" cy="226800"/>
          </a:xfrm>
          <a:prstGeom prst="ellipse">
            <a:avLst/>
          </a:prstGeom>
          <a:noFill/>
          <a:ln w="28575" cap="flat" cmpd="sng">
            <a:solidFill>
              <a:srgbClr val="FF636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55433" tIns="55433" rIns="55433" bIns="55433" anchor="ctr" anchorCtr="0">
            <a:noAutofit/>
          </a:bodyPr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grpSp>
        <p:nvGrpSpPr>
          <p:cNvPr id="141" name="Shape 141"/>
          <p:cNvGrpSpPr/>
          <p:nvPr/>
        </p:nvGrpSpPr>
        <p:grpSpPr>
          <a:xfrm>
            <a:off x="6945561" y="2446332"/>
            <a:ext cx="82519" cy="105915"/>
            <a:chOff x="3745075" y="3304425"/>
            <a:chExt cx="134250" cy="172350"/>
          </a:xfrm>
        </p:grpSpPr>
        <p:cxnSp>
          <p:nvCxnSpPr>
            <p:cNvPr id="142" name="Shape 142"/>
            <p:cNvCxnSpPr/>
            <p:nvPr/>
          </p:nvCxnSpPr>
          <p:spPr>
            <a:xfrm>
              <a:off x="3745075" y="3400275"/>
              <a:ext cx="66900" cy="76500"/>
            </a:xfrm>
            <a:prstGeom prst="straightConnector1">
              <a:avLst/>
            </a:prstGeom>
            <a:noFill/>
            <a:ln w="28575" cap="flat" cmpd="sng">
              <a:solidFill>
                <a:srgbClr val="FF7171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3" name="Shape 143"/>
            <p:cNvCxnSpPr/>
            <p:nvPr/>
          </p:nvCxnSpPr>
          <p:spPr>
            <a:xfrm rot="10800000" flipH="1">
              <a:off x="3812125" y="3304425"/>
              <a:ext cx="67200" cy="162900"/>
            </a:xfrm>
            <a:prstGeom prst="straightConnector1">
              <a:avLst/>
            </a:prstGeom>
            <a:noFill/>
            <a:ln w="28575" cap="flat" cmpd="sng">
              <a:solidFill>
                <a:srgbClr val="FF7171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5734" y="3030934"/>
            <a:ext cx="1097167" cy="109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0801" y="2977134"/>
            <a:ext cx="1214900" cy="12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59565" y="2985117"/>
            <a:ext cx="1188800" cy="118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46767" y="3030933"/>
            <a:ext cx="1214900" cy="1214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Shape 148"/>
          <p:cNvCxnSpPr/>
          <p:nvPr/>
        </p:nvCxnSpPr>
        <p:spPr>
          <a:xfrm>
            <a:off x="2487333" y="3638384"/>
            <a:ext cx="390800" cy="0"/>
          </a:xfrm>
          <a:prstGeom prst="straightConnector1">
            <a:avLst/>
          </a:prstGeom>
          <a:noFill/>
          <a:ln w="19050" cap="flat" cmpd="sng">
            <a:solidFill>
              <a:srgbClr val="F05F5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9" name="Shape 149"/>
          <p:cNvCxnSpPr/>
          <p:nvPr/>
        </p:nvCxnSpPr>
        <p:spPr>
          <a:xfrm>
            <a:off x="3716251" y="3638384"/>
            <a:ext cx="390800" cy="0"/>
          </a:xfrm>
          <a:prstGeom prst="straightConnector1">
            <a:avLst/>
          </a:prstGeom>
          <a:noFill/>
          <a:ln w="19050" cap="flat" cmpd="sng">
            <a:solidFill>
              <a:srgbClr val="F05F5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0" name="Shape 150"/>
          <p:cNvCxnSpPr/>
          <p:nvPr/>
        </p:nvCxnSpPr>
        <p:spPr>
          <a:xfrm>
            <a:off x="4988617" y="3638384"/>
            <a:ext cx="390800" cy="0"/>
          </a:xfrm>
          <a:prstGeom prst="straightConnector1">
            <a:avLst/>
          </a:prstGeom>
          <a:noFill/>
          <a:ln w="19050" cap="flat" cmpd="sng">
            <a:solidFill>
              <a:srgbClr val="F05F5F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3811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Shape 178"/>
          <p:cNvCxnSpPr/>
          <p:nvPr/>
        </p:nvCxnSpPr>
        <p:spPr>
          <a:xfrm>
            <a:off x="1505733" y="6438533"/>
            <a:ext cx="10160400" cy="0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79" name="Shape 179"/>
          <p:cNvCxnSpPr/>
          <p:nvPr/>
        </p:nvCxnSpPr>
        <p:spPr>
          <a:xfrm>
            <a:off x="2933501" y="2948427"/>
            <a:ext cx="590800" cy="0"/>
          </a:xfrm>
          <a:prstGeom prst="straightConnector1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0" name="Shape 180"/>
          <p:cNvSpPr/>
          <p:nvPr/>
        </p:nvSpPr>
        <p:spPr>
          <a:xfrm>
            <a:off x="3580779" y="2773235"/>
            <a:ext cx="1131600" cy="350400"/>
          </a:xfrm>
          <a:prstGeom prst="roundRect">
            <a:avLst>
              <a:gd name="adj" fmla="val 50000"/>
            </a:avLst>
          </a:prstGeom>
          <a:solidFill>
            <a:srgbClr val="00B1A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 defTabSz="1219170"/>
            <a:r>
              <a:rPr lang="en-GB" sz="1333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LOG IN</a:t>
            </a:r>
          </a:p>
        </p:txBody>
      </p:sp>
      <p:cxnSp>
        <p:nvCxnSpPr>
          <p:cNvPr id="181" name="Shape 181"/>
          <p:cNvCxnSpPr/>
          <p:nvPr/>
        </p:nvCxnSpPr>
        <p:spPr>
          <a:xfrm>
            <a:off x="4833820" y="2948427"/>
            <a:ext cx="590800" cy="0"/>
          </a:xfrm>
          <a:prstGeom prst="straightConnector1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2" name="Shape 182"/>
          <p:cNvCxnSpPr/>
          <p:nvPr/>
        </p:nvCxnSpPr>
        <p:spPr>
          <a:xfrm>
            <a:off x="7039675" y="2948427"/>
            <a:ext cx="590800" cy="0"/>
          </a:xfrm>
          <a:prstGeom prst="straightConnector1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3" name="Shape 183"/>
          <p:cNvCxnSpPr/>
          <p:nvPr/>
        </p:nvCxnSpPr>
        <p:spPr>
          <a:xfrm>
            <a:off x="9343741" y="2948427"/>
            <a:ext cx="590800" cy="0"/>
          </a:xfrm>
          <a:prstGeom prst="straightConnector1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4" name="Shape 184"/>
          <p:cNvSpPr txBox="1"/>
          <p:nvPr/>
        </p:nvSpPr>
        <p:spPr>
          <a:xfrm>
            <a:off x="1456767" y="884333"/>
            <a:ext cx="5770800" cy="12020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defTabSz="1219170">
              <a:buClr>
                <a:srgbClr val="666666"/>
              </a:buClr>
            </a:pPr>
            <a:r>
              <a:rPr lang="en-GB" sz="4000" kern="0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EXPORTA</a:t>
            </a:r>
            <a:r>
              <a:rPr lang="en-GB" sz="4000" ker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en-GB" sz="4000" kern="0">
                <a:solidFill>
                  <a:srgbClr val="27B2E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SIMPLE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11134767" y="282733"/>
            <a:ext cx="753600" cy="3392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defTabSz="1219170">
              <a:buClr>
                <a:srgbClr val="666666"/>
              </a:buClr>
            </a:pPr>
            <a:r>
              <a:rPr lang="en-GB" sz="1600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</a:p>
          <a:p>
            <a:pPr defTabSz="1219170">
              <a:buClr>
                <a:srgbClr val="666666"/>
              </a:buClr>
            </a:pPr>
            <a:endParaRPr sz="1600" kern="0" dirty="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1456667" y="1578267"/>
            <a:ext cx="2832000" cy="361600"/>
          </a:xfrm>
          <a:prstGeom prst="roundRect">
            <a:avLst>
              <a:gd name="adj" fmla="val 50000"/>
            </a:avLst>
          </a:prstGeom>
          <a:solidFill>
            <a:srgbClr val="374756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1522468" y="1583667"/>
            <a:ext cx="2832000" cy="3152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indent="-93131" defTabSz="1219170">
              <a:buClr>
                <a:schemeClr val="dk1"/>
              </a:buClr>
              <a:buSzPts val="1100"/>
            </a:pPr>
            <a:r>
              <a:rPr lang="en-GB" sz="16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PROCESO SIMPLIFICADO</a:t>
            </a:r>
          </a:p>
          <a:p>
            <a:pPr indent="-93131" defTabSz="1219170">
              <a:buClr>
                <a:schemeClr val="dk1"/>
              </a:buClr>
              <a:buSzPts val="1100"/>
            </a:pPr>
            <a:endParaRPr sz="1600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666666"/>
              </a:buClr>
            </a:pPr>
            <a:endParaRPr sz="1600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851600" y="5318284"/>
            <a:ext cx="244000" cy="244000"/>
          </a:xfrm>
          <a:prstGeom prst="ellipse">
            <a:avLst/>
          </a:prstGeom>
          <a:solidFill>
            <a:srgbClr val="00B1A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1456767" y="5285484"/>
            <a:ext cx="2167200" cy="2740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defTabSz="1219170">
              <a:buClr>
                <a:srgbClr val="666666"/>
              </a:buClr>
            </a:pPr>
            <a:r>
              <a:rPr lang="en-GB" sz="1333" ker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Exportador</a:t>
            </a:r>
          </a:p>
          <a:p>
            <a:pPr defTabSz="1219170">
              <a:buClr>
                <a:srgbClr val="666666"/>
              </a:buClr>
            </a:pPr>
            <a:endParaRPr sz="1333" kern="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851600" y="5673031"/>
            <a:ext cx="244000" cy="244000"/>
          </a:xfrm>
          <a:prstGeom prst="ellipse">
            <a:avLst/>
          </a:prstGeom>
          <a:solidFill>
            <a:srgbClr val="F05F5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endParaRPr sz="1467" kern="0">
              <a:solidFill>
                <a:srgbClr val="F05F5F"/>
              </a:solidFill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1456767" y="5640233"/>
            <a:ext cx="3968000" cy="2740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defTabSz="1219170">
              <a:buClr>
                <a:srgbClr val="666666"/>
              </a:buClr>
            </a:pPr>
            <a:r>
              <a:rPr lang="en-GB" sz="1333" kern="0" dirty="0" err="1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Prestador</a:t>
            </a:r>
            <a:r>
              <a:rPr lang="en-GB" sz="1333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GB" sz="1333" kern="0" dirty="0" err="1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Servicios</a:t>
            </a:r>
            <a:r>
              <a:rPr lang="en-GB" sz="1333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333" kern="0" dirty="0" err="1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Postales</a:t>
            </a:r>
            <a:r>
              <a:rPr lang="en-GB" sz="1333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(PSP)</a:t>
            </a:r>
          </a:p>
          <a:p>
            <a:pPr defTabSz="1219170">
              <a:buClr>
                <a:srgbClr val="666666"/>
              </a:buClr>
            </a:pPr>
            <a:endParaRPr sz="1333" kern="0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666666"/>
              </a:buClr>
            </a:pPr>
            <a:endParaRPr sz="1333" kern="0" dirty="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192" name="Shape 192"/>
          <p:cNvCxnSpPr/>
          <p:nvPr/>
        </p:nvCxnSpPr>
        <p:spPr>
          <a:xfrm>
            <a:off x="948796" y="1094412"/>
            <a:ext cx="0" cy="37048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93" name="Shape 193"/>
          <p:cNvSpPr txBox="1"/>
          <p:nvPr/>
        </p:nvSpPr>
        <p:spPr>
          <a:xfrm>
            <a:off x="291400" y="332933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r" defTabSz="1219170"/>
            <a:r>
              <a:rPr lang="en-GB" sz="1600" kern="0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lang="en-GB" sz="1600" kern="0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1550867" y="2480700"/>
            <a:ext cx="1300000" cy="829200"/>
          </a:xfrm>
          <a:prstGeom prst="rect">
            <a:avLst/>
          </a:prstGeom>
          <a:solidFill>
            <a:srgbClr val="00B1A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 defTabSz="1219170"/>
            <a:r>
              <a:rPr lang="en-GB" sz="1333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ALTA SERVICIO AFIP</a:t>
            </a:r>
          </a:p>
        </p:txBody>
      </p:sp>
      <p:sp>
        <p:nvSpPr>
          <p:cNvPr id="195" name="Shape 195"/>
          <p:cNvSpPr/>
          <p:nvPr/>
        </p:nvSpPr>
        <p:spPr>
          <a:xfrm>
            <a:off x="5582149" y="2480700"/>
            <a:ext cx="1300000" cy="829200"/>
          </a:xfrm>
          <a:prstGeom prst="rect">
            <a:avLst/>
          </a:prstGeom>
          <a:solidFill>
            <a:srgbClr val="00B1A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 defTabSz="1219170"/>
            <a:r>
              <a:rPr lang="en-GB" sz="1333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CARGA DATOS VENTA</a:t>
            </a:r>
          </a:p>
        </p:txBody>
      </p:sp>
      <p:sp>
        <p:nvSpPr>
          <p:cNvPr id="196" name="Shape 196"/>
          <p:cNvSpPr/>
          <p:nvPr/>
        </p:nvSpPr>
        <p:spPr>
          <a:xfrm>
            <a:off x="7751916" y="2480700"/>
            <a:ext cx="1300000" cy="829200"/>
          </a:xfrm>
          <a:prstGeom prst="rect">
            <a:avLst/>
          </a:prstGeom>
          <a:solidFill>
            <a:srgbClr val="00B1A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 defTabSz="1219170"/>
            <a:r>
              <a:rPr lang="en-GB" sz="1333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COTIZA PSP</a:t>
            </a:r>
          </a:p>
        </p:txBody>
      </p:sp>
      <p:sp>
        <p:nvSpPr>
          <p:cNvPr id="197" name="Shape 197"/>
          <p:cNvSpPr/>
          <p:nvPr/>
        </p:nvSpPr>
        <p:spPr>
          <a:xfrm>
            <a:off x="10226383" y="2480700"/>
            <a:ext cx="1300000" cy="829200"/>
          </a:xfrm>
          <a:prstGeom prst="rect">
            <a:avLst/>
          </a:prstGeom>
          <a:solidFill>
            <a:srgbClr val="00B1A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 defTabSz="1219170"/>
            <a:r>
              <a:rPr lang="en-GB" sz="1333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GENERA PROFORMA</a:t>
            </a:r>
          </a:p>
        </p:txBody>
      </p:sp>
      <p:cxnSp>
        <p:nvCxnSpPr>
          <p:cNvPr id="198" name="Shape 198"/>
          <p:cNvCxnSpPr/>
          <p:nvPr/>
        </p:nvCxnSpPr>
        <p:spPr>
          <a:xfrm>
            <a:off x="3878235" y="4451333"/>
            <a:ext cx="590800" cy="0"/>
          </a:xfrm>
          <a:prstGeom prst="straightConnector1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9" name="Shape 199"/>
          <p:cNvSpPr/>
          <p:nvPr/>
        </p:nvSpPr>
        <p:spPr>
          <a:xfrm>
            <a:off x="2495600" y="3983607"/>
            <a:ext cx="1300000" cy="829200"/>
          </a:xfrm>
          <a:prstGeom prst="rect">
            <a:avLst/>
          </a:prstGeom>
          <a:solidFill>
            <a:srgbClr val="F05F5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 defTabSz="1219170"/>
            <a:r>
              <a:rPr lang="en-GB" sz="1333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PICK UP</a:t>
            </a:r>
          </a:p>
        </p:txBody>
      </p:sp>
      <p:cxnSp>
        <p:nvCxnSpPr>
          <p:cNvPr id="200" name="Shape 200"/>
          <p:cNvCxnSpPr/>
          <p:nvPr/>
        </p:nvCxnSpPr>
        <p:spPr>
          <a:xfrm>
            <a:off x="5951335" y="4451333"/>
            <a:ext cx="590800" cy="0"/>
          </a:xfrm>
          <a:prstGeom prst="straightConnector1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1" name="Shape 201"/>
          <p:cNvSpPr/>
          <p:nvPr/>
        </p:nvSpPr>
        <p:spPr>
          <a:xfrm>
            <a:off x="4568700" y="3983607"/>
            <a:ext cx="1300000" cy="829200"/>
          </a:xfrm>
          <a:prstGeom prst="rect">
            <a:avLst/>
          </a:prstGeom>
          <a:solidFill>
            <a:srgbClr val="F05F5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 defTabSz="1219170"/>
            <a:r>
              <a:rPr lang="en-GB" sz="1333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DECSI</a:t>
            </a:r>
          </a:p>
        </p:txBody>
      </p:sp>
      <p:cxnSp>
        <p:nvCxnSpPr>
          <p:cNvPr id="202" name="Shape 202"/>
          <p:cNvCxnSpPr/>
          <p:nvPr/>
        </p:nvCxnSpPr>
        <p:spPr>
          <a:xfrm>
            <a:off x="8024435" y="4451333"/>
            <a:ext cx="590800" cy="0"/>
          </a:xfrm>
          <a:prstGeom prst="straightConnector1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3" name="Shape 203"/>
          <p:cNvSpPr/>
          <p:nvPr/>
        </p:nvSpPr>
        <p:spPr>
          <a:xfrm>
            <a:off x="6641800" y="3983607"/>
            <a:ext cx="1300000" cy="829200"/>
          </a:xfrm>
          <a:prstGeom prst="rect">
            <a:avLst/>
          </a:prstGeom>
          <a:solidFill>
            <a:srgbClr val="F05F5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 defTabSz="1219170"/>
            <a:r>
              <a:rPr lang="en-GB" sz="1333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FACTURA X CTA Y ORDEN</a:t>
            </a:r>
          </a:p>
        </p:txBody>
      </p:sp>
      <p:sp>
        <p:nvSpPr>
          <p:cNvPr id="204" name="Shape 204"/>
          <p:cNvSpPr/>
          <p:nvPr/>
        </p:nvSpPr>
        <p:spPr>
          <a:xfrm>
            <a:off x="8715968" y="3983623"/>
            <a:ext cx="1510400" cy="829200"/>
          </a:xfrm>
          <a:prstGeom prst="rect">
            <a:avLst/>
          </a:prstGeom>
          <a:solidFill>
            <a:srgbClr val="F05F5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 defTabSz="1219170"/>
            <a:r>
              <a:rPr lang="en-GB" sz="1333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COBRA Y TRANSFIERE REINTEGRO</a:t>
            </a:r>
          </a:p>
        </p:txBody>
      </p:sp>
      <p:cxnSp>
        <p:nvCxnSpPr>
          <p:cNvPr id="205" name="Shape 205"/>
          <p:cNvCxnSpPr>
            <a:stCxn id="197" idx="2"/>
            <a:endCxn id="199" idx="0"/>
          </p:cNvCxnSpPr>
          <p:nvPr/>
        </p:nvCxnSpPr>
        <p:spPr>
          <a:xfrm rot="5400000">
            <a:off x="6674183" y="-218700"/>
            <a:ext cx="673600" cy="77308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71285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756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/>
        </p:nvSpPr>
        <p:spPr>
          <a:xfrm>
            <a:off x="11134767" y="282733"/>
            <a:ext cx="600000" cy="3392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defTabSz="1219170">
              <a:buClr>
                <a:srgbClr val="666666"/>
              </a:buClr>
            </a:pPr>
            <a:r>
              <a:rPr lang="en-GB" sz="1600" kern="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 lang="en-GB" sz="1600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666666"/>
              </a:buClr>
            </a:pPr>
            <a:endParaRPr sz="1600" kern="0" dirty="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264" name="Shape 264"/>
          <p:cNvCxnSpPr/>
          <p:nvPr/>
        </p:nvCxnSpPr>
        <p:spPr>
          <a:xfrm>
            <a:off x="1505733" y="6438533"/>
            <a:ext cx="101604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65" name="Shape 265"/>
          <p:cNvCxnSpPr/>
          <p:nvPr/>
        </p:nvCxnSpPr>
        <p:spPr>
          <a:xfrm>
            <a:off x="948800" y="1100833"/>
            <a:ext cx="0" cy="1998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66" name="Shape 266"/>
          <p:cNvSpPr txBox="1"/>
          <p:nvPr/>
        </p:nvSpPr>
        <p:spPr>
          <a:xfrm>
            <a:off x="1444667" y="1023000"/>
            <a:ext cx="6641200" cy="23940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defTabSz="1219170">
              <a:buClr>
                <a:srgbClr val="666666"/>
              </a:buClr>
            </a:pPr>
            <a:r>
              <a:rPr lang="en-GB" sz="5067" kern="0" dirty="0">
                <a:solidFill>
                  <a:srgbClr val="66CCFA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BENEFICIOS</a:t>
            </a:r>
          </a:p>
          <a:p>
            <a:pPr defTabSz="1219170">
              <a:buClr>
                <a:srgbClr val="666666"/>
              </a:buClr>
            </a:pPr>
            <a:endParaRPr sz="5067" kern="0" dirty="0">
              <a:solidFill>
                <a:srgbClr val="66CCFA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defTabSz="1219170">
              <a:buClr>
                <a:srgbClr val="666666"/>
              </a:buClr>
            </a:pPr>
            <a:endParaRPr sz="1600" kern="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666666"/>
              </a:buClr>
            </a:pPr>
            <a:endParaRPr sz="1600" kern="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9636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3971935" y="2466633"/>
            <a:ext cx="2534000" cy="324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r>
              <a:rPr lang="en-GB" sz="2400" kern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171" name="Shape 171"/>
          <p:cNvSpPr/>
          <p:nvPr/>
        </p:nvSpPr>
        <p:spPr>
          <a:xfrm>
            <a:off x="6633780" y="2466633"/>
            <a:ext cx="5101200" cy="324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r>
              <a:rPr lang="en-GB" sz="2400" kern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172" name="Shape 172"/>
          <p:cNvSpPr/>
          <p:nvPr/>
        </p:nvSpPr>
        <p:spPr>
          <a:xfrm>
            <a:off x="1304100" y="2466633"/>
            <a:ext cx="2534000" cy="324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2400" kern="0">
              <a:solidFill>
                <a:sysClr val="windowText" lastClr="000000"/>
              </a:solidFill>
            </a:endParaRP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5257" y="2695177"/>
            <a:ext cx="1856467" cy="42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4">
            <a:alphaModFix/>
          </a:blip>
          <a:srcRect t="10451" b="11842"/>
          <a:stretch/>
        </p:blipFill>
        <p:spPr>
          <a:xfrm>
            <a:off x="6831826" y="3298850"/>
            <a:ext cx="1701724" cy="4078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Shape 178"/>
          <p:cNvCxnSpPr/>
          <p:nvPr/>
        </p:nvCxnSpPr>
        <p:spPr>
          <a:xfrm>
            <a:off x="1505733" y="6438533"/>
            <a:ext cx="101604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79" name="Shape 179"/>
          <p:cNvSpPr txBox="1"/>
          <p:nvPr/>
        </p:nvSpPr>
        <p:spPr>
          <a:xfrm>
            <a:off x="1304100" y="4270328"/>
            <a:ext cx="2534000" cy="9896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ctr" anchorCtr="0">
            <a:noAutofit/>
          </a:bodyPr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  <a:buSzPct val="45454"/>
              <a:defRPr/>
            </a:pPr>
            <a:r>
              <a:rPr lang="en-GB" sz="1467" b="1" kern="0" dirty="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CERTIFICA QUE TUS PRODUCTOS SON DE ORIGEN ARTENTINO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7131044" y="4199233"/>
            <a:ext cx="4189228" cy="12624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ctr" anchorCtr="0">
            <a:noAutofit/>
          </a:bodyPr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  <a:buSzPct val="45454"/>
              <a:defRPr/>
            </a:pPr>
            <a:r>
              <a:rPr lang="en-GB" sz="1467" b="1" kern="0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CUENTAS BONIFICADAS PARA USUARIOS DE EXPORTA SIMPLE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3609890" y="4390150"/>
            <a:ext cx="3080386" cy="831656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ctr" anchorCtr="0">
            <a:noAutofit/>
          </a:bodyPr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  <a:buSzPct val="45454"/>
              <a:defRPr/>
            </a:pPr>
            <a:r>
              <a:rPr lang="en-GB" sz="1467" b="1" kern="0" dirty="0">
                <a:solidFill>
                  <a:srgbClr val="00B1AC"/>
                </a:solidFill>
                <a:latin typeface="Montserrat"/>
                <a:ea typeface="Montserrat"/>
                <a:cs typeface="Montserrat"/>
                <a:sym typeface="Montserrat"/>
              </a:rPr>
              <a:t>MEDIOS DE PAGO ELECTRÓNICOS</a:t>
            </a:r>
          </a:p>
        </p:txBody>
      </p:sp>
      <p:grpSp>
        <p:nvGrpSpPr>
          <p:cNvPr id="182" name="Shape 182"/>
          <p:cNvGrpSpPr/>
          <p:nvPr/>
        </p:nvGrpSpPr>
        <p:grpSpPr>
          <a:xfrm>
            <a:off x="6745980" y="3844499"/>
            <a:ext cx="4988920" cy="45719"/>
            <a:chOff x="5079351" y="2773775"/>
            <a:chExt cx="3672211" cy="0"/>
          </a:xfrm>
        </p:grpSpPr>
        <p:cxnSp>
          <p:nvCxnSpPr>
            <p:cNvPr id="183" name="Shape 183"/>
            <p:cNvCxnSpPr/>
            <p:nvPr/>
          </p:nvCxnSpPr>
          <p:spPr>
            <a:xfrm>
              <a:off x="7005262" y="2773775"/>
              <a:ext cx="1746300" cy="0"/>
            </a:xfrm>
            <a:prstGeom prst="straightConnector1">
              <a:avLst/>
            </a:prstGeom>
            <a:noFill/>
            <a:ln w="9525" cap="flat" cmpd="sng">
              <a:solidFill>
                <a:srgbClr val="0C8DCC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4" name="Shape 184"/>
            <p:cNvCxnSpPr/>
            <p:nvPr/>
          </p:nvCxnSpPr>
          <p:spPr>
            <a:xfrm>
              <a:off x="5079351" y="2773775"/>
              <a:ext cx="1746300" cy="0"/>
            </a:xfrm>
            <a:prstGeom prst="straightConnector1">
              <a:avLst/>
            </a:prstGeom>
            <a:noFill/>
            <a:ln w="9525" cap="flat" cmpd="sng">
              <a:solidFill>
                <a:srgbClr val="0C8DCC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cxnSp>
        <p:nvCxnSpPr>
          <p:cNvPr id="185" name="Shape 185"/>
          <p:cNvCxnSpPr/>
          <p:nvPr/>
        </p:nvCxnSpPr>
        <p:spPr>
          <a:xfrm>
            <a:off x="4074725" y="3844500"/>
            <a:ext cx="2328400" cy="0"/>
          </a:xfrm>
          <a:prstGeom prst="straightConnector1">
            <a:avLst/>
          </a:prstGeom>
          <a:noFill/>
          <a:ln w="9525" cap="flat" cmpd="sng">
            <a:solidFill>
              <a:srgbClr val="06B2A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6" name="Shape 186"/>
          <p:cNvCxnSpPr/>
          <p:nvPr/>
        </p:nvCxnSpPr>
        <p:spPr>
          <a:xfrm>
            <a:off x="1406884" y="3844500"/>
            <a:ext cx="2328400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7" name="Shape 187"/>
          <p:cNvSpPr/>
          <p:nvPr/>
        </p:nvSpPr>
        <p:spPr>
          <a:xfrm>
            <a:off x="3971935" y="5765284"/>
            <a:ext cx="2534000" cy="127600"/>
          </a:xfrm>
          <a:prstGeom prst="rect">
            <a:avLst/>
          </a:prstGeom>
          <a:solidFill>
            <a:srgbClr val="06B2AD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r>
              <a:rPr lang="en-GB" sz="2400" kern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188" name="Shape 188"/>
          <p:cNvSpPr/>
          <p:nvPr/>
        </p:nvSpPr>
        <p:spPr>
          <a:xfrm>
            <a:off x="6633780" y="5765284"/>
            <a:ext cx="5101200" cy="127600"/>
          </a:xfrm>
          <a:prstGeom prst="rect">
            <a:avLst/>
          </a:prstGeom>
          <a:solidFill>
            <a:srgbClr val="0C8DC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r>
              <a:rPr lang="en-GB" sz="2400" kern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189" name="Shape 189"/>
          <p:cNvSpPr/>
          <p:nvPr/>
        </p:nvSpPr>
        <p:spPr>
          <a:xfrm>
            <a:off x="1304100" y="5765284"/>
            <a:ext cx="2534000" cy="127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2400" kern="0">
              <a:solidFill>
                <a:srgbClr val="00B0F0"/>
              </a:solidFill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39625" y="604586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r" defTabSz="1219170">
              <a:defRPr/>
            </a:pPr>
            <a:r>
              <a:rPr lang="en-GB" sz="1600" kern="0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lang="en-GB" sz="1600" kern="0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987848" y="202345"/>
            <a:ext cx="4894800" cy="2740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defTabSz="1219170">
              <a:buClr>
                <a:srgbClr val="666666"/>
              </a:buClr>
              <a:buSzPct val="25000"/>
              <a:defRPr/>
            </a:pPr>
            <a:r>
              <a:rPr lang="en-GB" sz="1600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EXPORTA SIMPLE</a:t>
            </a:r>
          </a:p>
          <a:p>
            <a:pPr defTabSz="1219170">
              <a:buClr>
                <a:srgbClr val="666666"/>
              </a:buClr>
              <a:buSzPct val="25000"/>
              <a:defRPr/>
            </a:pPr>
            <a:endParaRPr sz="1600" kern="0" dirty="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11036900" y="282733"/>
            <a:ext cx="698000" cy="3392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defTabSz="1219170">
              <a:buClr>
                <a:srgbClr val="666666"/>
              </a:buClr>
              <a:buSzPct val="25000"/>
              <a:defRPr/>
            </a:pPr>
            <a:r>
              <a:rPr lang="en-GB" sz="1600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</a:p>
          <a:p>
            <a:pPr defTabSz="1219170">
              <a:buClr>
                <a:srgbClr val="666666"/>
              </a:buClr>
              <a:buSzPct val="25000"/>
              <a:defRPr/>
            </a:pPr>
            <a:endParaRPr sz="1600" kern="0" dirty="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987848" y="552258"/>
            <a:ext cx="3908400" cy="5852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defTabSz="1219170">
              <a:buClr>
                <a:srgbClr val="666666"/>
              </a:buClr>
              <a:buSzPct val="25000"/>
              <a:defRPr/>
            </a:pPr>
            <a:r>
              <a:rPr lang="en-GB" sz="3600" dirty="0">
                <a:solidFill>
                  <a:srgbClr val="0991D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BENEFICIOS</a:t>
            </a:r>
          </a:p>
        </p:txBody>
      </p:sp>
      <p:pic>
        <p:nvPicPr>
          <p:cNvPr id="27" name="Shape 1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5351" y="3119501"/>
            <a:ext cx="940847" cy="74000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168"/>
          <p:cNvSpPr txBox="1"/>
          <p:nvPr/>
        </p:nvSpPr>
        <p:spPr>
          <a:xfrm>
            <a:off x="1630413" y="2625935"/>
            <a:ext cx="1881343" cy="605928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algn="ctr" defTabSz="1219170">
              <a:buClr>
                <a:srgbClr val="666666"/>
              </a:buClr>
            </a:pPr>
            <a:r>
              <a:rPr lang="en-GB" sz="2000" kern="0" dirty="0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CERTIFICADO DE ORIGEN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1044" y="2542737"/>
            <a:ext cx="1772376" cy="57676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7"/>
          <a:srcRect t="32048" b="33256"/>
          <a:stretch/>
        </p:blipFill>
        <p:spPr>
          <a:xfrm>
            <a:off x="10006710" y="3353054"/>
            <a:ext cx="1313562" cy="32261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79" y="3119501"/>
            <a:ext cx="1631092" cy="433870"/>
          </a:xfrm>
          <a:prstGeom prst="rect">
            <a:avLst/>
          </a:prstGeom>
        </p:spPr>
      </p:pic>
      <p:cxnSp>
        <p:nvCxnSpPr>
          <p:cNvPr id="30" name="Shape 243"/>
          <p:cNvCxnSpPr/>
          <p:nvPr/>
        </p:nvCxnSpPr>
        <p:spPr>
          <a:xfrm>
            <a:off x="891400" y="514306"/>
            <a:ext cx="0" cy="7356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883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7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63"/>
          <p:cNvSpPr txBox="1"/>
          <p:nvPr/>
        </p:nvSpPr>
        <p:spPr>
          <a:xfrm>
            <a:off x="11134767" y="282733"/>
            <a:ext cx="600000" cy="3392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defTabSz="1219170">
              <a:buClr>
                <a:srgbClr val="666666"/>
              </a:buClr>
            </a:pPr>
            <a:r>
              <a:rPr lang="en-GB" sz="1600" kern="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 lang="en-GB" sz="1600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666666"/>
              </a:buClr>
            </a:pPr>
            <a:endParaRPr sz="1600" kern="0" dirty="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9" name="Shape 264"/>
          <p:cNvCxnSpPr/>
          <p:nvPr/>
        </p:nvCxnSpPr>
        <p:spPr>
          <a:xfrm>
            <a:off x="1505733" y="6438533"/>
            <a:ext cx="101604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" name="Shape 265"/>
          <p:cNvCxnSpPr/>
          <p:nvPr/>
        </p:nvCxnSpPr>
        <p:spPr>
          <a:xfrm>
            <a:off x="948800" y="1100833"/>
            <a:ext cx="0" cy="1998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266"/>
          <p:cNvSpPr txBox="1"/>
          <p:nvPr/>
        </p:nvSpPr>
        <p:spPr>
          <a:xfrm>
            <a:off x="1444666" y="1023000"/>
            <a:ext cx="7150693" cy="23940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defTabSz="1219170">
              <a:buClr>
                <a:srgbClr val="666666"/>
              </a:buClr>
            </a:pPr>
            <a:r>
              <a:rPr lang="en-GB" sz="5067" kern="0" dirty="0" smtClean="0">
                <a:solidFill>
                  <a:srgbClr val="66CCFA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DATOS RELEVANTES:</a:t>
            </a:r>
          </a:p>
          <a:p>
            <a:pPr defTabSz="1219170">
              <a:buClr>
                <a:srgbClr val="666666"/>
              </a:buClr>
            </a:pPr>
            <a:endParaRPr lang="en-GB" sz="5067" kern="0" dirty="0" smtClean="0">
              <a:solidFill>
                <a:srgbClr val="66CCFA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defTabSz="1219170">
              <a:buClr>
                <a:srgbClr val="666666"/>
              </a:buClr>
            </a:pPr>
            <a:r>
              <a:rPr lang="en-GB" sz="4400" kern="0" dirty="0" smtClean="0">
                <a:solidFill>
                  <a:srgbClr val="66CCFA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DESTINOS</a:t>
            </a:r>
          </a:p>
          <a:p>
            <a:pPr defTabSz="1219170">
              <a:buClr>
                <a:srgbClr val="666666"/>
              </a:buClr>
            </a:pPr>
            <a:r>
              <a:rPr lang="en-GB" sz="4400" kern="0" dirty="0" smtClean="0">
                <a:solidFill>
                  <a:srgbClr val="66CCFA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PRODUCTOS</a:t>
            </a:r>
          </a:p>
          <a:p>
            <a:pPr defTabSz="1219170">
              <a:buClr>
                <a:srgbClr val="666666"/>
              </a:buClr>
            </a:pPr>
            <a:r>
              <a:rPr lang="en-GB" sz="4400" kern="0" dirty="0" smtClean="0">
                <a:solidFill>
                  <a:srgbClr val="66CCFA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USUARIOS</a:t>
            </a:r>
          </a:p>
          <a:p>
            <a:pPr defTabSz="1219170">
              <a:buClr>
                <a:srgbClr val="666666"/>
              </a:buClr>
            </a:pPr>
            <a:r>
              <a:rPr lang="en-GB" sz="4400" kern="0" dirty="0" smtClean="0">
                <a:solidFill>
                  <a:srgbClr val="66CCFA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CASOS EXITOSOS </a:t>
            </a:r>
          </a:p>
          <a:p>
            <a:pPr defTabSz="1219170">
              <a:buClr>
                <a:srgbClr val="666666"/>
              </a:buClr>
            </a:pPr>
            <a:endParaRPr sz="5067" kern="0" dirty="0">
              <a:solidFill>
                <a:srgbClr val="66CCFA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defTabSz="1219170">
              <a:buClr>
                <a:srgbClr val="666666"/>
              </a:buClr>
            </a:pPr>
            <a:endParaRPr sz="1600" kern="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666666"/>
              </a:buClr>
            </a:pPr>
            <a:endParaRPr sz="1600" kern="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222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880559"/>
              </p:ext>
            </p:extLst>
          </p:nvPr>
        </p:nvGraphicFramePr>
        <p:xfrm>
          <a:off x="2565952" y="2237459"/>
          <a:ext cx="9055952" cy="420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" name="Shape 243"/>
          <p:cNvCxnSpPr/>
          <p:nvPr/>
        </p:nvCxnSpPr>
        <p:spPr>
          <a:xfrm>
            <a:off x="605358" y="457842"/>
            <a:ext cx="0" cy="7356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Shape 244"/>
          <p:cNvSpPr txBox="1"/>
          <p:nvPr/>
        </p:nvSpPr>
        <p:spPr>
          <a:xfrm>
            <a:off x="712281" y="383623"/>
            <a:ext cx="5563668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lang="es-AR" sz="3200" dirty="0" smtClean="0">
                <a:solidFill>
                  <a:srgbClr val="0991D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PRINCIPALES DESTINOS</a:t>
            </a:r>
            <a:endParaRPr sz="3200" dirty="0">
              <a:solidFill>
                <a:srgbClr val="0991D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3000" dirty="0">
              <a:solidFill>
                <a:srgbClr val="0991D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" name="Shape 245"/>
          <p:cNvSpPr/>
          <p:nvPr/>
        </p:nvSpPr>
        <p:spPr>
          <a:xfrm>
            <a:off x="876584" y="958161"/>
            <a:ext cx="1204800" cy="262800"/>
          </a:xfrm>
          <a:prstGeom prst="roundRect">
            <a:avLst>
              <a:gd name="adj" fmla="val 50000"/>
            </a:avLst>
          </a:prstGeom>
          <a:solidFill>
            <a:srgbClr val="3747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246"/>
          <p:cNvSpPr txBox="1"/>
          <p:nvPr/>
        </p:nvSpPr>
        <p:spPr>
          <a:xfrm>
            <a:off x="1045690" y="938742"/>
            <a:ext cx="13803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lang="es-419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DATOS </a:t>
            </a:r>
            <a:endParaRPr sz="16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600" dirty="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6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4762" y="4180811"/>
            <a:ext cx="1799905" cy="14130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5436852" y="1155441"/>
            <a:ext cx="113445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0074AD"/>
                </a:solidFill>
                <a:latin typeface="Montserrat Black" panose="020B0604020202020204" charset="0"/>
              </a:rPr>
              <a:t>2.200</a:t>
            </a:r>
            <a:r>
              <a:rPr lang="es-AR" sz="2000" b="1" dirty="0" smtClean="0">
                <a:solidFill>
                  <a:srgbClr val="0074AD"/>
                </a:solidFill>
                <a:latin typeface="Montserrat Black" panose="020B0604020202020204" charset="0"/>
              </a:rPr>
              <a:t> </a:t>
            </a:r>
          </a:p>
          <a:p>
            <a:pPr algn="ctr"/>
            <a:r>
              <a:rPr lang="es-A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20B0604020202020204" charset="0"/>
              </a:rPr>
              <a:t>Dieron Alta el </a:t>
            </a:r>
          </a:p>
          <a:p>
            <a:pPr algn="ctr"/>
            <a:r>
              <a:rPr lang="es-A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20B0604020202020204" charset="0"/>
              </a:rPr>
              <a:t>Servicio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234128" y="718370"/>
            <a:ext cx="143821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0074AD"/>
                </a:solidFill>
                <a:latin typeface="Montserrat Black" panose="020B0604020202020204" charset="0"/>
              </a:rPr>
              <a:t>195</a:t>
            </a:r>
          </a:p>
          <a:p>
            <a:pPr algn="ctr"/>
            <a:r>
              <a:rPr 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20B0604020202020204" charset="0"/>
              </a:rPr>
              <a:t>Usuarios </a:t>
            </a:r>
          </a:p>
          <a:p>
            <a:pPr algn="ctr"/>
            <a:r>
              <a:rPr 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20B0604020202020204" charset="0"/>
              </a:rPr>
              <a:t>Exportaron</a:t>
            </a:r>
            <a:endParaRPr lang="es-AR" sz="2000" dirty="0">
              <a:solidFill>
                <a:schemeClr val="tx1">
                  <a:lumMod val="65000"/>
                  <a:lumOff val="35000"/>
                </a:schemeClr>
              </a:solidFill>
              <a:latin typeface="Montserrat Black" panose="020B0604020202020204" charset="0"/>
            </a:endParaRPr>
          </a:p>
        </p:txBody>
      </p:sp>
      <p:pic>
        <p:nvPicPr>
          <p:cNvPr id="10" name="Shape 7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00000">
            <a:off x="3180691" y="4348046"/>
            <a:ext cx="1488216" cy="14882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uadroTexto 10"/>
          <p:cNvSpPr txBox="1"/>
          <p:nvPr/>
        </p:nvSpPr>
        <p:spPr>
          <a:xfrm>
            <a:off x="4836142" y="2781857"/>
            <a:ext cx="108555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0074AD"/>
                </a:solidFill>
                <a:latin typeface="Montserrat Black" panose="020B0604020202020204" charset="0"/>
              </a:rPr>
              <a:t>3.600</a:t>
            </a:r>
          </a:p>
          <a:p>
            <a:pPr algn="ctr"/>
            <a:r>
              <a:rPr lang="es-A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20B0604020202020204" charset="0"/>
              </a:rPr>
              <a:t>USD</a:t>
            </a:r>
            <a:endParaRPr lang="es-AR" sz="1600" dirty="0">
              <a:solidFill>
                <a:schemeClr val="tx1">
                  <a:lumMod val="65000"/>
                  <a:lumOff val="35000"/>
                </a:schemeClr>
              </a:solidFill>
              <a:latin typeface="Montserrat Black" panose="020B0604020202020204" charset="0"/>
            </a:endParaRPr>
          </a:p>
          <a:p>
            <a:pPr algn="ctr"/>
            <a:r>
              <a:rPr lang="es-A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20B0604020202020204" charset="0"/>
              </a:rPr>
              <a:t>Promedio</a:t>
            </a:r>
          </a:p>
          <a:p>
            <a:pPr algn="ctr"/>
            <a:r>
              <a:rPr lang="es-A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20B0604020202020204" charset="0"/>
              </a:rPr>
              <a:t>FOB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05358" y="1921983"/>
            <a:ext cx="2978701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 b="1" dirty="0" smtClean="0">
                <a:solidFill>
                  <a:srgbClr val="0074AD"/>
                </a:solidFill>
                <a:latin typeface="Montserrat Black" panose="020B0604020202020204" charset="0"/>
              </a:rPr>
              <a:t> </a:t>
            </a:r>
            <a:r>
              <a:rPr lang="es-A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20B0604020202020204" charset="0"/>
              </a:rPr>
              <a:t>PAÍSES</a:t>
            </a:r>
          </a:p>
          <a:p>
            <a:endParaRPr lang="es-AR" sz="3600" b="1" dirty="0" smtClean="0">
              <a:solidFill>
                <a:srgbClr val="0074AD"/>
              </a:solidFill>
              <a:latin typeface="Montserrat Black" panose="020B0604020202020204" charset="0"/>
            </a:endParaRPr>
          </a:p>
          <a:p>
            <a:pPr algn="just"/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20B0604020202020204" charset="0"/>
              </a:rPr>
              <a:t>Estados Unidos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20B0604020202020204" charset="0"/>
              </a:rPr>
              <a:t>765.085</a:t>
            </a:r>
          </a:p>
          <a:p>
            <a:pPr algn="just"/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20B0604020202020204" charset="0"/>
              </a:rPr>
              <a:t>Chile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20B0604020202020204" charset="0"/>
              </a:rPr>
              <a:t>135.289</a:t>
            </a:r>
          </a:p>
          <a:p>
            <a:pPr algn="just"/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20B0604020202020204" charset="0"/>
              </a:rPr>
              <a:t>Reino Unido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20B0604020202020204" charset="0"/>
              </a:rPr>
              <a:t>103.176</a:t>
            </a:r>
          </a:p>
          <a:p>
            <a:pPr algn="just"/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20B0604020202020204" charset="0"/>
              </a:rPr>
              <a:t>España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20B0604020202020204" charset="0"/>
              </a:rPr>
              <a:t>89.082</a:t>
            </a: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Montserrat Black" panose="020B0604020202020204" charset="0"/>
            </a:endParaRPr>
          </a:p>
          <a:p>
            <a:pPr algn="just"/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20B0604020202020204" charset="0"/>
              </a:rPr>
              <a:t>Perú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20B0604020202020204" charset="0"/>
              </a:rPr>
              <a:t>85.470</a:t>
            </a: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Montserrat Black" panose="020B0604020202020204" charset="0"/>
            </a:endParaRPr>
          </a:p>
          <a:p>
            <a:pPr algn="just"/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20B0604020202020204" charset="0"/>
              </a:rPr>
              <a:t>Francia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20B0604020202020204" charset="0"/>
              </a:rPr>
              <a:t>78.189</a:t>
            </a: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Montserrat Black" panose="020B0604020202020204" charset="0"/>
            </a:endParaRPr>
          </a:p>
          <a:p>
            <a:pPr algn="just"/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20B0604020202020204" charset="0"/>
              </a:rPr>
              <a:t>Uruguay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20B0604020202020204" charset="0"/>
              </a:rPr>
              <a:t>72.886</a:t>
            </a: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Montserrat Black" panose="020B0604020202020204" charset="0"/>
            </a:endParaRPr>
          </a:p>
          <a:p>
            <a:pPr algn="just"/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20B0604020202020204" charset="0"/>
              </a:rPr>
              <a:t>Ecuador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20B0604020202020204" charset="0"/>
              </a:rPr>
              <a:t>63.559</a:t>
            </a: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Montserrat Black" panose="020B0604020202020204" charset="0"/>
            </a:endParaRPr>
          </a:p>
          <a:p>
            <a:pPr algn="just"/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20B0604020202020204" charset="0"/>
              </a:rPr>
              <a:t>Australia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20B0604020202020204" charset="0"/>
              </a:rPr>
              <a:t>57.804</a:t>
            </a: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Montserrat Black" panose="020B0604020202020204" charset="0"/>
            </a:endParaRPr>
          </a:p>
          <a:p>
            <a:pPr algn="just"/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20B0604020202020204" charset="0"/>
              </a:rPr>
              <a:t>Alemania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20B0604020202020204" charset="0"/>
              </a:rPr>
              <a:t>51.072</a:t>
            </a: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Montserrat Black" panose="020B0604020202020204" charset="0"/>
            </a:endParaRPr>
          </a:p>
          <a:p>
            <a:endParaRPr lang="es-ES" sz="1600" dirty="0" smtClean="0">
              <a:solidFill>
                <a:srgbClr val="0074AD"/>
              </a:solidFill>
              <a:latin typeface="Montserrat Black" panose="020B0604020202020204" charset="0"/>
            </a:endParaRPr>
          </a:p>
          <a:p>
            <a:endParaRPr lang="es-AR" sz="28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9660196" y="1733183"/>
            <a:ext cx="1786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"/>
            <a:r>
              <a:rPr 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20B0604020202020204" charset="0"/>
              </a:rPr>
              <a:t>Total</a:t>
            </a:r>
            <a:r>
              <a:rPr lang="es-A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20B0604020202020204" charset="0"/>
              </a:rPr>
              <a:t> USD</a:t>
            </a:r>
            <a:endParaRPr lang="es-AR" dirty="0">
              <a:solidFill>
                <a:schemeClr val="tx1">
                  <a:lumMod val="65000"/>
                  <a:lumOff val="35000"/>
                </a:schemeClr>
              </a:solidFill>
              <a:latin typeface="Montserrat Black" panose="020B0604020202020204" charset="0"/>
            </a:endParaRPr>
          </a:p>
          <a:p>
            <a:pPr algn="r"/>
            <a:r>
              <a:rPr lang="es-AR" sz="2800" b="1" dirty="0">
                <a:solidFill>
                  <a:srgbClr val="0074AD"/>
                </a:solidFill>
              </a:rPr>
              <a:t>2.223.335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9158793" y="492466"/>
            <a:ext cx="193193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0074AD"/>
                </a:solidFill>
                <a:latin typeface="Montserrat Black" panose="020B0604020202020204" charset="0"/>
              </a:rPr>
              <a:t>640</a:t>
            </a:r>
            <a:endParaRPr lang="es-AR" sz="2800" b="1" dirty="0">
              <a:solidFill>
                <a:srgbClr val="0074AD"/>
              </a:solidFill>
              <a:latin typeface="Montserrat Black" panose="020B0604020202020204" charset="0"/>
            </a:endParaRPr>
          </a:p>
          <a:p>
            <a:pPr algn="ctr"/>
            <a:r>
              <a:rPr lang="es-A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20B0604020202020204" charset="0"/>
              </a:rPr>
              <a:t>Operaciones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6634848" y="2371560"/>
            <a:ext cx="1986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"/>
            <a:r>
              <a:rPr lang="es-A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20B0604020202020204" charset="0"/>
              </a:rPr>
              <a:t>Total $</a:t>
            </a:r>
          </a:p>
          <a:p>
            <a:pPr algn="r" fontAlgn="b"/>
            <a:r>
              <a:rPr lang="es-AR" sz="2800" b="1" dirty="0" smtClean="0">
                <a:solidFill>
                  <a:srgbClr val="0074AD"/>
                </a:solidFill>
                <a:latin typeface="Montserrat Black" panose="020B0604020202020204" charset="0"/>
              </a:rPr>
              <a:t>56.806.226</a:t>
            </a:r>
            <a:endParaRPr lang="es-AR" dirty="0">
              <a:solidFill>
                <a:srgbClr val="0074AD"/>
              </a:solidFill>
              <a:latin typeface="Montserrat Black" panose="020B0604020202020204" charset="0"/>
            </a:endParaRPr>
          </a:p>
        </p:txBody>
      </p:sp>
      <p:sp>
        <p:nvSpPr>
          <p:cNvPr id="21" name="Shape 190"/>
          <p:cNvSpPr txBox="1"/>
          <p:nvPr/>
        </p:nvSpPr>
        <p:spPr>
          <a:xfrm>
            <a:off x="0" y="598970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r" defTabSz="1219170">
              <a:defRPr/>
            </a:pPr>
            <a:r>
              <a:rPr lang="en-GB" sz="1600" kern="0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lang="en-GB" sz="1600" kern="0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Shape 191"/>
          <p:cNvSpPr txBox="1"/>
          <p:nvPr/>
        </p:nvSpPr>
        <p:spPr>
          <a:xfrm>
            <a:off x="750024" y="66000"/>
            <a:ext cx="4894800" cy="2740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defTabSz="1219170">
              <a:buClr>
                <a:srgbClr val="666666"/>
              </a:buClr>
              <a:buSzPct val="25000"/>
              <a:defRPr/>
            </a:pPr>
            <a:r>
              <a:rPr lang="en-GB" sz="1600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EXPORTA SIMPLE</a:t>
            </a:r>
          </a:p>
          <a:p>
            <a:pPr defTabSz="1219170">
              <a:buClr>
                <a:srgbClr val="666666"/>
              </a:buClr>
              <a:buSzPct val="25000"/>
              <a:defRPr/>
            </a:pPr>
            <a:endParaRPr sz="1600" kern="0" dirty="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25" name="Shape 23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684" y="1783393"/>
            <a:ext cx="817739" cy="817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70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/>
        </p:nvSpPr>
        <p:spPr>
          <a:xfrm>
            <a:off x="291400" y="332933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r" defTabSz="1219170">
              <a:defRPr/>
            </a:pPr>
            <a:r>
              <a:rPr lang="en-GB" sz="1600" kern="0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lang="en-GB" sz="1600" kern="0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1187314" y="95211"/>
            <a:ext cx="4894800" cy="2740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defTabSz="1219170">
              <a:buClr>
                <a:srgbClr val="666666"/>
              </a:buClr>
              <a:buSzPct val="25000"/>
              <a:defRPr/>
            </a:pPr>
            <a:r>
              <a:rPr lang="en-GB" sz="1600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EXPORTA SIMPLE</a:t>
            </a:r>
          </a:p>
          <a:p>
            <a:pPr defTabSz="1219170">
              <a:buClr>
                <a:srgbClr val="666666"/>
              </a:buClr>
              <a:buSzPct val="25000"/>
              <a:defRPr/>
            </a:pPr>
            <a:endParaRPr sz="1600" kern="0" dirty="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11036900" y="282733"/>
            <a:ext cx="698000" cy="339200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defTabSz="1219170">
              <a:buClr>
                <a:srgbClr val="666666"/>
              </a:buClr>
              <a:buSzPct val="25000"/>
              <a:defRPr/>
            </a:pPr>
            <a:r>
              <a:rPr lang="en-GB" sz="1600" kern="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</a:p>
          <a:p>
            <a:pPr defTabSz="1219170">
              <a:buClr>
                <a:srgbClr val="666666"/>
              </a:buClr>
              <a:buSzPct val="25000"/>
              <a:defRPr/>
            </a:pPr>
            <a:endParaRPr sz="1600" kern="0" dirty="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1141386" y="344876"/>
            <a:ext cx="7066344" cy="764639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>
              <a:buClr>
                <a:srgbClr val="666666"/>
              </a:buClr>
              <a:buSzPct val="25000"/>
              <a:defRPr/>
            </a:pPr>
            <a:r>
              <a:rPr lang="en-GB" sz="3200" dirty="0">
                <a:solidFill>
                  <a:srgbClr val="0991D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DESTINOS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211145" y="1371835"/>
            <a:ext cx="8280844" cy="5037072"/>
          </a:xfrm>
          <a:prstGeom prst="rect">
            <a:avLst/>
          </a:prstGeom>
          <a:solidFill>
            <a:srgbClr val="B8E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0" name="Shape 1101" descr="Mapa_mundo-02.png"/>
          <p:cNvPicPr preferRelativeResize="0"/>
          <p:nvPr/>
        </p:nvPicPr>
        <p:blipFill rotWithShape="1">
          <a:blip r:embed="rId3">
            <a:alphaModFix/>
          </a:blip>
          <a:srcRect l="2722" r="2732"/>
          <a:stretch/>
        </p:blipFill>
        <p:spPr>
          <a:xfrm>
            <a:off x="2123735" y="1721728"/>
            <a:ext cx="8392168" cy="4503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Shape 9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0526" y="2346980"/>
            <a:ext cx="344986" cy="33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9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2150" y="4614157"/>
            <a:ext cx="344986" cy="33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9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1489" y="3296918"/>
            <a:ext cx="344986" cy="33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9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1338" y="2233422"/>
            <a:ext cx="344986" cy="33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9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0684" y="4031250"/>
            <a:ext cx="344986" cy="33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9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8514" y="2573121"/>
            <a:ext cx="344986" cy="33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9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5556" y="2393179"/>
            <a:ext cx="344986" cy="33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9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8291" y="3594756"/>
            <a:ext cx="344986" cy="33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9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1239" y="2494095"/>
            <a:ext cx="450863" cy="43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9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5701" y="3825216"/>
            <a:ext cx="344986" cy="33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9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7079" y="4055676"/>
            <a:ext cx="344986" cy="33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9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3163" y="2833384"/>
            <a:ext cx="344986" cy="33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9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2093" y="3296918"/>
            <a:ext cx="344986" cy="33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9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2709" y="3698865"/>
            <a:ext cx="344986" cy="33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7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316" y="4896952"/>
            <a:ext cx="1526246" cy="16391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Shape 9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35098" y="2560226"/>
            <a:ext cx="450862" cy="43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9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7952" y="2256597"/>
            <a:ext cx="344986" cy="33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9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7793" y="2760866"/>
            <a:ext cx="344986" cy="33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9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7999" y="4351353"/>
            <a:ext cx="344986" cy="33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9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9572" y="3531864"/>
            <a:ext cx="344986" cy="33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9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7594" y="3680490"/>
            <a:ext cx="344986" cy="33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9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4558" y="4566341"/>
            <a:ext cx="344986" cy="33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9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35098" y="4299570"/>
            <a:ext cx="450863" cy="43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9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4235" y="3594756"/>
            <a:ext cx="450863" cy="43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9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3742" y="2653700"/>
            <a:ext cx="344986" cy="33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9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2221" y="3027484"/>
            <a:ext cx="344986" cy="3306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" name="Shape 243"/>
          <p:cNvCxnSpPr/>
          <p:nvPr/>
        </p:nvCxnSpPr>
        <p:spPr>
          <a:xfrm>
            <a:off x="1062558" y="374667"/>
            <a:ext cx="0" cy="7356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2682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379</Words>
  <Application>Microsoft Office PowerPoint</Application>
  <PresentationFormat>Panorámica</PresentationFormat>
  <Paragraphs>172</Paragraphs>
  <Slides>15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Calibri</vt:lpstr>
      <vt:lpstr>Montserrat</vt:lpstr>
      <vt:lpstr>Montserrat Black</vt:lpstr>
      <vt:lpstr>Montserrat ExtraLight</vt:lpstr>
      <vt:lpstr>Simple Light</vt:lpstr>
      <vt:lpstr>1_Simple Light</vt:lpstr>
      <vt:lpstr>2_Simple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V. Massoni</dc:creator>
  <cp:lastModifiedBy>Emmanuel Venice</cp:lastModifiedBy>
  <cp:revision>57</cp:revision>
  <dcterms:created xsi:type="dcterms:W3CDTF">2018-03-06T21:04:34Z</dcterms:created>
  <dcterms:modified xsi:type="dcterms:W3CDTF">2018-06-01T18:18:06Z</dcterms:modified>
</cp:coreProperties>
</file>